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9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sektion" id="{098204A2-AC26-4958-8EBB-C2966E518976}">
          <p14:sldIdLst>
            <p14:sldId id="32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CA36"/>
    <a:srgbClr val="AA2C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0" autoAdjust="0"/>
    <p:restoredTop sz="95033" autoAdjust="0"/>
  </p:normalViewPr>
  <p:slideViewPr>
    <p:cSldViewPr snapToGrid="0">
      <p:cViewPr varScale="1">
        <p:scale>
          <a:sx n="82" d="100"/>
          <a:sy n="82" d="100"/>
        </p:scale>
        <p:origin x="11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 Holdensen" userId="09f80dbe9485a536" providerId="LiveId" clId="{C9ECE4AF-2408-4682-966E-C3B396B2D5FD}"/>
    <pc:docChg chg="delSld modSld modSection">
      <pc:chgData name="Eva Holdensen" userId="09f80dbe9485a536" providerId="LiveId" clId="{C9ECE4AF-2408-4682-966E-C3B396B2D5FD}" dt="2024-11-27T16:00:23.137" v="61" actId="2696"/>
      <pc:docMkLst>
        <pc:docMk/>
      </pc:docMkLst>
      <pc:sldChg chg="modSp del mod">
        <pc:chgData name="Eva Holdensen" userId="09f80dbe9485a536" providerId="LiveId" clId="{C9ECE4AF-2408-4682-966E-C3B396B2D5FD}" dt="2024-11-27T16:00:23.137" v="61" actId="2696"/>
        <pc:sldMkLst>
          <pc:docMk/>
          <pc:sldMk cId="48226954" sldId="261"/>
        </pc:sldMkLst>
        <pc:spChg chg="mod">
          <ac:chgData name="Eva Holdensen" userId="09f80dbe9485a536" providerId="LiveId" clId="{C9ECE4AF-2408-4682-966E-C3B396B2D5FD}" dt="2024-11-05T18:58:58.246" v="1" actId="6549"/>
          <ac:spMkLst>
            <pc:docMk/>
            <pc:sldMk cId="48226954" sldId="261"/>
            <ac:spMk id="8" creationId="{80780CCA-A617-8AA7-2544-157D949057A3}"/>
          </ac:spMkLst>
        </pc:spChg>
      </pc:sldChg>
      <pc:sldChg chg="del">
        <pc:chgData name="Eva Holdensen" userId="09f80dbe9485a536" providerId="LiveId" clId="{C9ECE4AF-2408-4682-966E-C3B396B2D5FD}" dt="2024-11-05T18:59:12.775" v="3" actId="2696"/>
        <pc:sldMkLst>
          <pc:docMk/>
          <pc:sldMk cId="2916520331" sldId="270"/>
        </pc:sldMkLst>
      </pc:sldChg>
      <pc:sldChg chg="del">
        <pc:chgData name="Eva Holdensen" userId="09f80dbe9485a536" providerId="LiveId" clId="{C9ECE4AF-2408-4682-966E-C3B396B2D5FD}" dt="2024-11-05T18:59:07.208" v="2" actId="2696"/>
        <pc:sldMkLst>
          <pc:docMk/>
          <pc:sldMk cId="1259708521" sldId="272"/>
        </pc:sldMkLst>
      </pc:sldChg>
      <pc:sldChg chg="del">
        <pc:chgData name="Eva Holdensen" userId="09f80dbe9485a536" providerId="LiveId" clId="{C9ECE4AF-2408-4682-966E-C3B396B2D5FD}" dt="2024-11-05T19:01:22.175" v="60" actId="2696"/>
        <pc:sldMkLst>
          <pc:docMk/>
          <pc:sldMk cId="3535664745" sldId="273"/>
        </pc:sldMkLst>
      </pc:sldChg>
      <pc:sldChg chg="del">
        <pc:chgData name="Eva Holdensen" userId="09f80dbe9485a536" providerId="LiveId" clId="{C9ECE4AF-2408-4682-966E-C3B396B2D5FD}" dt="2024-11-05T18:58:44.584" v="0" actId="2696"/>
        <pc:sldMkLst>
          <pc:docMk/>
          <pc:sldMk cId="3243912418" sldId="323"/>
        </pc:sldMkLst>
      </pc:sldChg>
      <pc:sldChg chg="del">
        <pc:chgData name="Eva Holdensen" userId="09f80dbe9485a536" providerId="LiveId" clId="{C9ECE4AF-2408-4682-966E-C3B396B2D5FD}" dt="2024-11-05T18:59:29.120" v="5" actId="2696"/>
        <pc:sldMkLst>
          <pc:docMk/>
          <pc:sldMk cId="3879177582" sldId="470"/>
        </pc:sldMkLst>
      </pc:sldChg>
      <pc:sldChg chg="del">
        <pc:chgData name="Eva Holdensen" userId="09f80dbe9485a536" providerId="LiveId" clId="{C9ECE4AF-2408-4682-966E-C3B396B2D5FD}" dt="2024-11-05T18:59:24.795" v="4" actId="2696"/>
        <pc:sldMkLst>
          <pc:docMk/>
          <pc:sldMk cId="3560154434" sldId="471"/>
        </pc:sldMkLst>
      </pc:sldChg>
      <pc:sldChg chg="del">
        <pc:chgData name="Eva Holdensen" userId="09f80dbe9485a536" providerId="LiveId" clId="{C9ECE4AF-2408-4682-966E-C3B396B2D5FD}" dt="2024-11-05T18:59:47.154" v="6" actId="2696"/>
        <pc:sldMkLst>
          <pc:docMk/>
          <pc:sldMk cId="2921876338" sldId="472"/>
        </pc:sldMkLst>
      </pc:sldChg>
      <pc:sldChg chg="modSp del mod">
        <pc:chgData name="Eva Holdensen" userId="09f80dbe9485a536" providerId="LiveId" clId="{C9ECE4AF-2408-4682-966E-C3B396B2D5FD}" dt="2024-11-05T19:01:17.295" v="59" actId="2696"/>
        <pc:sldMkLst>
          <pc:docMk/>
          <pc:sldMk cId="4221411126" sldId="473"/>
        </pc:sldMkLst>
        <pc:spChg chg="mod">
          <ac:chgData name="Eva Holdensen" userId="09f80dbe9485a536" providerId="LiveId" clId="{C9ECE4AF-2408-4682-966E-C3B396B2D5FD}" dt="2024-11-05T19:00:45.449" v="58" actId="20577"/>
          <ac:spMkLst>
            <pc:docMk/>
            <pc:sldMk cId="4221411126" sldId="473"/>
            <ac:spMk id="3" creationId="{F2733777-EED1-D45D-15E5-1D9F1F68D49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36F1A7-F697-41DD-9B8D-C950A280DA56}" type="datetimeFigureOut">
              <a:rPr lang="da-DK" smtClean="0"/>
              <a:t>27-11-2024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A7A06B-9E48-4FE3-B9C6-9C9D293D7C1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77568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CA6105-366F-294E-6D33-DDA1702602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C873B631-8627-CC4A-2E88-DE6CF0764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1D03FA1-F662-A073-0175-BB7247823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5D2D-94B7-4C90-B968-7A7353BA313C}" type="datetimeFigureOut">
              <a:rPr lang="da-DK" smtClean="0"/>
              <a:t>27-11-2024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92CC7C9-2524-3778-E643-8204CCA71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8E0CA5A-5E54-0DC7-A2D0-111E24500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EA5D8-6F33-4BE3-8541-D6335A2CB00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22852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AA8FA1-8518-FB18-7BE7-077D15C4D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9E7D45BD-5F38-C811-BD95-FEBD149FF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FA6B16C-FDEB-89B5-D0F8-6213A5E0D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5D2D-94B7-4C90-B968-7A7353BA313C}" type="datetimeFigureOut">
              <a:rPr lang="da-DK" smtClean="0"/>
              <a:t>27-11-2024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2EB5D2D-CFCF-C3FF-63CF-9A5BBDD93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9322B9C-C71C-9F3B-3591-30D6E6EC6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EA5D8-6F33-4BE3-8541-D6335A2CB00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10245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9CD932FC-7DCA-2777-35D5-B2BAAEC148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BB5BD71A-34ED-2C16-CABE-987C5B3472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F1BDAC1-0A70-7E2F-BA5A-0EC48E593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5D2D-94B7-4C90-B968-7A7353BA313C}" type="datetimeFigureOut">
              <a:rPr lang="da-DK" smtClean="0"/>
              <a:t>27-11-2024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353E793-E7DE-7FC0-B5C9-091DC0BF9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CDA1014-6E8A-18F8-645A-EFA5323BC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EA5D8-6F33-4BE3-8541-D6335A2CB00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65311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8F57E9-B000-E2BE-642F-2A6DFF13F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30C3225-A75D-DA24-8400-3AFF9FA22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97D62CE-4372-249F-674E-66A4935AF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5D2D-94B7-4C90-B968-7A7353BA313C}" type="datetimeFigureOut">
              <a:rPr lang="da-DK" smtClean="0"/>
              <a:t>27-11-2024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9897350-75CF-7D23-DE60-F7B58EC3B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4B9A4D2-BA27-D850-5BEE-BBA835A6E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EA5D8-6F33-4BE3-8541-D6335A2CB00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07941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6EDF75-36D5-3BB6-ECE5-74E47AB5C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8EE2C48-E08C-D2B8-AE67-DD9913B2BE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4733882-CD5A-11D1-C33B-42670C8D8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5D2D-94B7-4C90-B968-7A7353BA313C}" type="datetimeFigureOut">
              <a:rPr lang="da-DK" smtClean="0"/>
              <a:t>27-11-2024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6977A7A-0927-E4F5-87EC-AE3FEF2DD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6AC0EF4-163A-535F-5DEE-E1E05B115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EA5D8-6F33-4BE3-8541-D6335A2CB00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39385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4AD36E-2EAD-9940-8E3D-A6B3CF65E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6074480-D356-E3DA-F2F8-0D5A5F694A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89CE751C-2F08-F930-3238-16A14F196B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D2A84D4-9DB7-F2EE-83F1-87FEA309E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5D2D-94B7-4C90-B968-7A7353BA313C}" type="datetimeFigureOut">
              <a:rPr lang="da-DK" smtClean="0"/>
              <a:t>27-11-2024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E849E2E2-FEF0-7137-744C-8D0F51DCC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82ED4638-6B50-52FE-AE67-0A3BA044D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EA5D8-6F33-4BE3-8541-D6335A2CB00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48686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EDE029-6389-430D-558F-908301492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8A3D5441-A99F-7E7F-C19F-2A9FF2ADA8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00427D2C-A237-CE49-2850-16AD5FEC32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64963092-5822-0CCA-8DA1-05A7773460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94C068C3-CC67-8DD8-D289-3DB6BC2368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7525C938-0B05-3206-E48D-E0C179FD1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5D2D-94B7-4C90-B968-7A7353BA313C}" type="datetimeFigureOut">
              <a:rPr lang="da-DK" smtClean="0"/>
              <a:t>27-11-2024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45EFC642-CEC3-E13C-D6FF-8FDF40D29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5DAD1A18-0F97-8041-04D3-3B88EE815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EA5D8-6F33-4BE3-8541-D6335A2CB00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81944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758050-784A-AD52-01BC-C0B1E38BC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8F0C4970-52E9-674A-C797-2D596A2A3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5D2D-94B7-4C90-B968-7A7353BA313C}" type="datetimeFigureOut">
              <a:rPr lang="da-DK" smtClean="0"/>
              <a:t>27-11-2024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EB96DAD9-7CF6-5992-E0D9-7147747D4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3ED224C6-56E5-EDD0-1393-74A7C9F41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EA5D8-6F33-4BE3-8541-D6335A2CB00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90599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264DCEE6-5D8A-40F9-D0A0-4E44CAB02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5D2D-94B7-4C90-B968-7A7353BA313C}" type="datetimeFigureOut">
              <a:rPr lang="da-DK" smtClean="0"/>
              <a:t>27-11-2024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F906132D-5FBD-39EF-6FA6-12BCE5C00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35C57680-421C-2B39-87C8-854652460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EA5D8-6F33-4BE3-8541-D6335A2CB00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0783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51ECB5-CFF6-94AB-3BBB-86054D553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5FE01AA-94ED-4D67-D60B-96B820D42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F23DE8FE-AAE3-F667-B05E-E74365F0E5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3E255286-6060-0DB2-2800-4BDAD52D6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5D2D-94B7-4C90-B968-7A7353BA313C}" type="datetimeFigureOut">
              <a:rPr lang="da-DK" smtClean="0"/>
              <a:t>27-11-2024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C5F2340-5BEC-6285-0F68-9C69FFAAF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C6535DA-CF67-CF3F-048A-A134DE4AD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EA5D8-6F33-4BE3-8541-D6335A2CB00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90045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A4DD1B-41C8-717E-2184-A28D3CFC0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E8242A3-43EB-650C-3650-23745DA73C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D2FFB12C-9C01-0C0A-BCB5-366905305D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D16BFD8-4191-274C-EB8C-BC29D9AD1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5D2D-94B7-4C90-B968-7A7353BA313C}" type="datetimeFigureOut">
              <a:rPr lang="da-DK" smtClean="0"/>
              <a:t>27-11-2024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C3B2EB4-518D-52F8-6235-21EFA73E4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FECAD4C6-32D5-06DC-FCEE-554A2F0E6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EA5D8-6F33-4BE3-8541-D6335A2CB00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21770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1F9B4C5F-FA7A-8725-4E04-B6A6DED30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B3DC60EB-E95B-5294-936B-342ABEE96A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6BE273B-C8A0-B62E-9331-CB067BFF21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E5D2D-94B7-4C90-B968-7A7353BA313C}" type="datetimeFigureOut">
              <a:rPr lang="da-DK" smtClean="0"/>
              <a:t>27-11-2024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74FADE1-73B9-8E65-DB65-B0D46DA326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44A5753-B367-221D-658F-9803D07295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EA5D8-6F33-4BE3-8541-D6335A2CB00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56676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CA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485602B3-2B69-A39E-FEF6-5F6BFDD651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3383" y="261938"/>
            <a:ext cx="1628775" cy="16287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700D56F-AE18-9FFB-42A3-4ECEDC0F7832}"/>
              </a:ext>
            </a:extLst>
          </p:cNvPr>
          <p:cNvSpPr txBox="1"/>
          <p:nvPr/>
        </p:nvSpPr>
        <p:spPr>
          <a:xfrm>
            <a:off x="2218325" y="448551"/>
            <a:ext cx="9827494" cy="68249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800" b="1" dirty="0">
                <a:solidFill>
                  <a:srgbClr val="000000"/>
                </a:solidFill>
                <a:latin typeface="Calibri" panose="020F0502020204030204" pitchFamily="34" charset="0"/>
              </a:rPr>
              <a:t>Hvis vi vil være flere i klubberne skal vi arbejde med</a:t>
            </a:r>
            <a:r>
              <a:rPr lang="da-DK" sz="2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:</a:t>
            </a:r>
          </a:p>
          <a:p>
            <a:pPr marL="342900" lvl="0" indent="-342900">
              <a:spcBef>
                <a:spcPts val="1500"/>
              </a:spcBef>
              <a:spcAft>
                <a:spcPts val="1500"/>
              </a:spcAft>
              <a:tabLst>
                <a:tab pos="457200" algn="l"/>
              </a:tabLst>
            </a:pPr>
            <a:r>
              <a:rPr lang="da-DK" sz="1800" dirty="0"/>
              <a:t>      </a:t>
            </a:r>
            <a:r>
              <a:rPr lang="da-DK" sz="1800" b="1" dirty="0"/>
              <a:t>Synlighed: </a:t>
            </a:r>
            <a:r>
              <a:rPr lang="da-DK" sz="1800" dirty="0"/>
              <a:t>Vis det på sociale medier, SI tilbehør, fortæl om at være Soroptimist/vær stolt.</a:t>
            </a:r>
            <a:br>
              <a:rPr lang="da-DK" sz="1400" dirty="0"/>
            </a:br>
            <a:br>
              <a:rPr lang="da-DK" sz="1800" dirty="0"/>
            </a:br>
            <a:r>
              <a:rPr lang="da-DK" sz="1800" b="1" dirty="0"/>
              <a:t>Aktivitetsniveau:</a:t>
            </a:r>
            <a:r>
              <a:rPr lang="da-DK" sz="1800" dirty="0"/>
              <a:t> Sørg for forskellige aktivitetsniveauer, så alle kan deltage, tage hensyn til forskellige behov og præferencer.</a:t>
            </a:r>
          </a:p>
          <a:p>
            <a:pPr marL="342900" lvl="0" indent="-342900">
              <a:spcBef>
                <a:spcPts val="1500"/>
              </a:spcBef>
              <a:spcAft>
                <a:spcPts val="1500"/>
              </a:spcAft>
              <a:tabLst>
                <a:tab pos="457200" algn="l"/>
              </a:tabLst>
            </a:pPr>
            <a:r>
              <a:rPr lang="da-DK" sz="1800" b="1" dirty="0"/>
              <a:t>      Respekt:</a:t>
            </a:r>
            <a:r>
              <a:rPr lang="da-DK" sz="1800" dirty="0"/>
              <a:t> Behandl alle med respekt og lyt til deres meninger. Skabe et miljø, hvor alle </a:t>
            </a:r>
            <a:br>
              <a:rPr lang="da-DK" sz="1800" dirty="0"/>
            </a:br>
            <a:r>
              <a:rPr lang="da-DK" sz="1800" dirty="0"/>
              <a:t>føler sig trygge </a:t>
            </a:r>
            <a:r>
              <a:rPr lang="da-DK" dirty="0"/>
              <a:t>nok til at ”have en mening”</a:t>
            </a:r>
            <a:r>
              <a:rPr lang="da-DK" sz="1800" dirty="0"/>
              <a:t>.</a:t>
            </a:r>
            <a:br>
              <a:rPr lang="da-DK" sz="1800" dirty="0"/>
            </a:br>
            <a:br>
              <a:rPr lang="da-DK" sz="1800" dirty="0"/>
            </a:br>
            <a:r>
              <a:rPr lang="da-DK" sz="1800" b="1" dirty="0"/>
              <a:t>Anerkendelse:</a:t>
            </a:r>
            <a:r>
              <a:rPr lang="da-DK" sz="1800" dirty="0"/>
              <a:t> Anerkend og fejr ALLE´s succeser og bidrag. ROS hinanden! </a:t>
            </a:r>
          </a:p>
          <a:p>
            <a:pPr marL="342900" indent="-342900">
              <a:spcBef>
                <a:spcPts val="1500"/>
              </a:spcBef>
              <a:spcAft>
                <a:spcPts val="1500"/>
              </a:spcAft>
              <a:tabLst>
                <a:tab pos="457200" algn="l"/>
              </a:tabLst>
            </a:pPr>
            <a:r>
              <a:rPr lang="da-DK" sz="1800" dirty="0"/>
              <a:t>      </a:t>
            </a:r>
            <a:r>
              <a:rPr lang="da-DK" sz="1800" b="1" dirty="0"/>
              <a:t>Fællesskabsfølelse:</a:t>
            </a:r>
            <a:r>
              <a:rPr lang="da-DK" sz="1800" dirty="0"/>
              <a:t> Fremhæv de positive aspekter af jeres klub = fællesskabsfølelse. Positiv stemning til møderne, årlige traditioner, samvær også udenfor klubben  (eks. Gå-gruppe, biogruppe, læsegruppe mm).</a:t>
            </a:r>
            <a:br>
              <a:rPr lang="da-DK" sz="1800" dirty="0"/>
            </a:br>
            <a:r>
              <a:rPr lang="da-DK" sz="1800" dirty="0"/>
              <a:t> </a:t>
            </a:r>
            <a:br>
              <a:rPr lang="da-DK" sz="1800" dirty="0"/>
            </a:br>
            <a:r>
              <a:rPr lang="da-DK" sz="1800" b="1" dirty="0"/>
              <a:t>Inddragelse af familier: </a:t>
            </a:r>
            <a:r>
              <a:rPr lang="da-DK" sz="1800" dirty="0"/>
              <a:t>Ved at inddrage familiemedlemmer i aktiviteterne, skaber det samvær på tværs af generationer, og giver forståelse og hjælpere til vores arrangementer.</a:t>
            </a:r>
            <a:br>
              <a:rPr lang="da-DK" sz="1800" dirty="0"/>
            </a:br>
            <a:br>
              <a:rPr lang="da-DK" sz="1800" dirty="0"/>
            </a:br>
            <a:r>
              <a:rPr lang="da-DK" sz="1800" b="1" dirty="0"/>
              <a:t>Periodiske frivillige:</a:t>
            </a:r>
            <a:r>
              <a:rPr lang="da-DK" sz="1800" dirty="0"/>
              <a:t> inddrag ALLE som har lyst til at hjælpe til ved forskellige arrangementer.</a:t>
            </a:r>
            <a:br>
              <a:rPr lang="da-D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da-DK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1500"/>
              </a:spcBef>
              <a:spcAft>
                <a:spcPts val="1500"/>
              </a:spcAft>
              <a:tabLst>
                <a:tab pos="457200" algn="l"/>
              </a:tabLst>
            </a:pPr>
            <a:endParaRPr lang="da-DK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140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1524</TotalTime>
  <Words>188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Office-tema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 Gen next</dc:title>
  <dc:creator>Lotte</dc:creator>
  <cp:lastModifiedBy>Eva Holdensen</cp:lastModifiedBy>
  <cp:revision>29</cp:revision>
  <dcterms:created xsi:type="dcterms:W3CDTF">2023-09-07T14:42:20Z</dcterms:created>
  <dcterms:modified xsi:type="dcterms:W3CDTF">2024-11-27T16:00:37Z</dcterms:modified>
</cp:coreProperties>
</file>