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57" r:id="rId5"/>
    <p:sldId id="260" r:id="rId6"/>
    <p:sldId id="258" r:id="rId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2C4A"/>
    <a:srgbClr val="FDCA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32" autoAdjust="0"/>
  </p:normalViewPr>
  <p:slideViewPr>
    <p:cSldViewPr snapToGrid="0">
      <p:cViewPr varScale="1">
        <p:scale>
          <a:sx n="71" d="100"/>
          <a:sy n="71" d="100"/>
        </p:scale>
        <p:origin x="30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CA6105-366F-294E-6D33-DDA1702602F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873B631-8627-CC4A-2E88-DE6CF07648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1D03FA1-F662-A073-0175-BB7247823D8C}"/>
              </a:ext>
            </a:extLst>
          </p:cNvPr>
          <p:cNvSpPr>
            <a:spLocks noGrp="1"/>
          </p:cNvSpPr>
          <p:nvPr>
            <p:ph type="dt" sz="half" idx="10"/>
          </p:nvPr>
        </p:nvSpPr>
        <p:spPr/>
        <p:txBody>
          <a:bodyPr/>
          <a:lstStyle/>
          <a:p>
            <a:fld id="{540E5D2D-94B7-4C90-B968-7A7353BA313C}" type="datetimeFigureOut">
              <a:rPr lang="da-DK" smtClean="0"/>
              <a:t>03-12-2023</a:t>
            </a:fld>
            <a:endParaRPr lang="da-DK"/>
          </a:p>
        </p:txBody>
      </p:sp>
      <p:sp>
        <p:nvSpPr>
          <p:cNvPr id="5" name="Pladsholder til sidefod 4">
            <a:extLst>
              <a:ext uri="{FF2B5EF4-FFF2-40B4-BE49-F238E27FC236}">
                <a16:creationId xmlns:a16="http://schemas.microsoft.com/office/drawing/2014/main" id="{692CC7C9-2524-3778-E643-8204CCA7157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8E0CA5A-5E54-0DC7-A2D0-111E2450093A}"/>
              </a:ext>
            </a:extLst>
          </p:cNvPr>
          <p:cNvSpPr>
            <a:spLocks noGrp="1"/>
          </p:cNvSpPr>
          <p:nvPr>
            <p:ph type="sldNum" sz="quarter" idx="12"/>
          </p:nvPr>
        </p:nvSpPr>
        <p:spPr/>
        <p:txBody>
          <a:bodyPr/>
          <a:lstStyle/>
          <a:p>
            <a:fld id="{53CEA5D8-6F33-4BE3-8541-D6335A2CB008}" type="slidenum">
              <a:rPr lang="da-DK" smtClean="0"/>
              <a:t>‹#›</a:t>
            </a:fld>
            <a:endParaRPr lang="da-DK"/>
          </a:p>
        </p:txBody>
      </p:sp>
    </p:spTree>
    <p:extLst>
      <p:ext uri="{BB962C8B-B14F-4D97-AF65-F5344CB8AC3E}">
        <p14:creationId xmlns:p14="http://schemas.microsoft.com/office/powerpoint/2010/main" val="282285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A8FA1-8518-FB18-7BE7-077D15C4D21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9E7D45BD-5F38-C811-BD95-FEBD149FFA35}"/>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FA6B16C-FDEB-89B5-D0F8-6213A5E0D2DB}"/>
              </a:ext>
            </a:extLst>
          </p:cNvPr>
          <p:cNvSpPr>
            <a:spLocks noGrp="1"/>
          </p:cNvSpPr>
          <p:nvPr>
            <p:ph type="dt" sz="half" idx="10"/>
          </p:nvPr>
        </p:nvSpPr>
        <p:spPr/>
        <p:txBody>
          <a:bodyPr/>
          <a:lstStyle/>
          <a:p>
            <a:fld id="{540E5D2D-94B7-4C90-B968-7A7353BA313C}" type="datetimeFigureOut">
              <a:rPr lang="da-DK" smtClean="0"/>
              <a:t>03-12-2023</a:t>
            </a:fld>
            <a:endParaRPr lang="da-DK"/>
          </a:p>
        </p:txBody>
      </p:sp>
      <p:sp>
        <p:nvSpPr>
          <p:cNvPr id="5" name="Pladsholder til sidefod 4">
            <a:extLst>
              <a:ext uri="{FF2B5EF4-FFF2-40B4-BE49-F238E27FC236}">
                <a16:creationId xmlns:a16="http://schemas.microsoft.com/office/drawing/2014/main" id="{E2EB5D2D-CFCF-C3FF-63CF-9A5BBDD93D2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9322B9C-C71C-9F3B-3591-30D6E6EC636B}"/>
              </a:ext>
            </a:extLst>
          </p:cNvPr>
          <p:cNvSpPr>
            <a:spLocks noGrp="1"/>
          </p:cNvSpPr>
          <p:nvPr>
            <p:ph type="sldNum" sz="quarter" idx="12"/>
          </p:nvPr>
        </p:nvSpPr>
        <p:spPr/>
        <p:txBody>
          <a:bodyPr/>
          <a:lstStyle/>
          <a:p>
            <a:fld id="{53CEA5D8-6F33-4BE3-8541-D6335A2CB008}" type="slidenum">
              <a:rPr lang="da-DK" smtClean="0"/>
              <a:t>‹#›</a:t>
            </a:fld>
            <a:endParaRPr lang="da-DK"/>
          </a:p>
        </p:txBody>
      </p:sp>
    </p:spTree>
    <p:extLst>
      <p:ext uri="{BB962C8B-B14F-4D97-AF65-F5344CB8AC3E}">
        <p14:creationId xmlns:p14="http://schemas.microsoft.com/office/powerpoint/2010/main" val="3810245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9CD932FC-7DCA-2777-35D5-B2BAAEC1484F}"/>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B5BD71A-34ED-2C16-CABE-987C5B34720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F1BDAC1-0A70-7E2F-BA5A-0EC48E5936B7}"/>
              </a:ext>
            </a:extLst>
          </p:cNvPr>
          <p:cNvSpPr>
            <a:spLocks noGrp="1"/>
          </p:cNvSpPr>
          <p:nvPr>
            <p:ph type="dt" sz="half" idx="10"/>
          </p:nvPr>
        </p:nvSpPr>
        <p:spPr/>
        <p:txBody>
          <a:bodyPr/>
          <a:lstStyle/>
          <a:p>
            <a:fld id="{540E5D2D-94B7-4C90-B968-7A7353BA313C}" type="datetimeFigureOut">
              <a:rPr lang="da-DK" smtClean="0"/>
              <a:t>03-12-2023</a:t>
            </a:fld>
            <a:endParaRPr lang="da-DK"/>
          </a:p>
        </p:txBody>
      </p:sp>
      <p:sp>
        <p:nvSpPr>
          <p:cNvPr id="5" name="Pladsholder til sidefod 4">
            <a:extLst>
              <a:ext uri="{FF2B5EF4-FFF2-40B4-BE49-F238E27FC236}">
                <a16:creationId xmlns:a16="http://schemas.microsoft.com/office/drawing/2014/main" id="{8353E793-E7DE-7FC0-B5C9-091DC0BF958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CDA1014-6E8A-18F8-645A-EFA5323BCBFF}"/>
              </a:ext>
            </a:extLst>
          </p:cNvPr>
          <p:cNvSpPr>
            <a:spLocks noGrp="1"/>
          </p:cNvSpPr>
          <p:nvPr>
            <p:ph type="sldNum" sz="quarter" idx="12"/>
          </p:nvPr>
        </p:nvSpPr>
        <p:spPr/>
        <p:txBody>
          <a:bodyPr/>
          <a:lstStyle/>
          <a:p>
            <a:fld id="{53CEA5D8-6F33-4BE3-8541-D6335A2CB008}" type="slidenum">
              <a:rPr lang="da-DK" smtClean="0"/>
              <a:t>‹#›</a:t>
            </a:fld>
            <a:endParaRPr lang="da-DK"/>
          </a:p>
        </p:txBody>
      </p:sp>
    </p:spTree>
    <p:extLst>
      <p:ext uri="{BB962C8B-B14F-4D97-AF65-F5344CB8AC3E}">
        <p14:creationId xmlns:p14="http://schemas.microsoft.com/office/powerpoint/2010/main" val="66531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8F57E9-B000-E2BE-642F-2A6DFF13F05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30C3225-A75D-DA24-8400-3AFF9FA225B1}"/>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97D62CE-4372-249F-674E-66A4935AF040}"/>
              </a:ext>
            </a:extLst>
          </p:cNvPr>
          <p:cNvSpPr>
            <a:spLocks noGrp="1"/>
          </p:cNvSpPr>
          <p:nvPr>
            <p:ph type="dt" sz="half" idx="10"/>
          </p:nvPr>
        </p:nvSpPr>
        <p:spPr/>
        <p:txBody>
          <a:bodyPr/>
          <a:lstStyle/>
          <a:p>
            <a:fld id="{540E5D2D-94B7-4C90-B968-7A7353BA313C}" type="datetimeFigureOut">
              <a:rPr lang="da-DK" smtClean="0"/>
              <a:t>03-12-2023</a:t>
            </a:fld>
            <a:endParaRPr lang="da-DK"/>
          </a:p>
        </p:txBody>
      </p:sp>
      <p:sp>
        <p:nvSpPr>
          <p:cNvPr id="5" name="Pladsholder til sidefod 4">
            <a:extLst>
              <a:ext uri="{FF2B5EF4-FFF2-40B4-BE49-F238E27FC236}">
                <a16:creationId xmlns:a16="http://schemas.microsoft.com/office/drawing/2014/main" id="{19897350-75CF-7D23-DE60-F7B58EC3B53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4B9A4D2-BA27-D850-5BEE-BBA835A6E4B5}"/>
              </a:ext>
            </a:extLst>
          </p:cNvPr>
          <p:cNvSpPr>
            <a:spLocks noGrp="1"/>
          </p:cNvSpPr>
          <p:nvPr>
            <p:ph type="sldNum" sz="quarter" idx="12"/>
          </p:nvPr>
        </p:nvSpPr>
        <p:spPr/>
        <p:txBody>
          <a:bodyPr/>
          <a:lstStyle/>
          <a:p>
            <a:fld id="{53CEA5D8-6F33-4BE3-8541-D6335A2CB008}" type="slidenum">
              <a:rPr lang="da-DK" smtClean="0"/>
              <a:t>‹#›</a:t>
            </a:fld>
            <a:endParaRPr lang="da-DK"/>
          </a:p>
        </p:txBody>
      </p:sp>
    </p:spTree>
    <p:extLst>
      <p:ext uri="{BB962C8B-B14F-4D97-AF65-F5344CB8AC3E}">
        <p14:creationId xmlns:p14="http://schemas.microsoft.com/office/powerpoint/2010/main" val="420794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6EDF75-36D5-3BB6-ECE5-74E47AB5C9E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8EE2C48-E08C-D2B8-AE67-DD9913B2B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C4733882-CD5A-11D1-C33B-42670C8D87DE}"/>
              </a:ext>
            </a:extLst>
          </p:cNvPr>
          <p:cNvSpPr>
            <a:spLocks noGrp="1"/>
          </p:cNvSpPr>
          <p:nvPr>
            <p:ph type="dt" sz="half" idx="10"/>
          </p:nvPr>
        </p:nvSpPr>
        <p:spPr/>
        <p:txBody>
          <a:bodyPr/>
          <a:lstStyle/>
          <a:p>
            <a:fld id="{540E5D2D-94B7-4C90-B968-7A7353BA313C}" type="datetimeFigureOut">
              <a:rPr lang="da-DK" smtClean="0"/>
              <a:t>03-12-2023</a:t>
            </a:fld>
            <a:endParaRPr lang="da-DK"/>
          </a:p>
        </p:txBody>
      </p:sp>
      <p:sp>
        <p:nvSpPr>
          <p:cNvPr id="5" name="Pladsholder til sidefod 4">
            <a:extLst>
              <a:ext uri="{FF2B5EF4-FFF2-40B4-BE49-F238E27FC236}">
                <a16:creationId xmlns:a16="http://schemas.microsoft.com/office/drawing/2014/main" id="{46977A7A-0927-E4F5-87EC-AE3FEF2DDC7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6AC0EF4-163A-535F-5DEE-E1E05B1154E0}"/>
              </a:ext>
            </a:extLst>
          </p:cNvPr>
          <p:cNvSpPr>
            <a:spLocks noGrp="1"/>
          </p:cNvSpPr>
          <p:nvPr>
            <p:ph type="sldNum" sz="quarter" idx="12"/>
          </p:nvPr>
        </p:nvSpPr>
        <p:spPr/>
        <p:txBody>
          <a:bodyPr/>
          <a:lstStyle/>
          <a:p>
            <a:fld id="{53CEA5D8-6F33-4BE3-8541-D6335A2CB008}" type="slidenum">
              <a:rPr lang="da-DK" smtClean="0"/>
              <a:t>‹#›</a:t>
            </a:fld>
            <a:endParaRPr lang="da-DK"/>
          </a:p>
        </p:txBody>
      </p:sp>
    </p:spTree>
    <p:extLst>
      <p:ext uri="{BB962C8B-B14F-4D97-AF65-F5344CB8AC3E}">
        <p14:creationId xmlns:p14="http://schemas.microsoft.com/office/powerpoint/2010/main" val="223938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AD36E-2EAD-9940-8E3D-A6B3CF65E8A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6074480-D356-E3DA-F2F8-0D5A5F694A24}"/>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9CE751C-2F08-F930-3238-16A14F196B8E}"/>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2D2A84D4-9DB7-F2EE-83F1-87FEA309E0DA}"/>
              </a:ext>
            </a:extLst>
          </p:cNvPr>
          <p:cNvSpPr>
            <a:spLocks noGrp="1"/>
          </p:cNvSpPr>
          <p:nvPr>
            <p:ph type="dt" sz="half" idx="10"/>
          </p:nvPr>
        </p:nvSpPr>
        <p:spPr/>
        <p:txBody>
          <a:bodyPr/>
          <a:lstStyle/>
          <a:p>
            <a:fld id="{540E5D2D-94B7-4C90-B968-7A7353BA313C}" type="datetimeFigureOut">
              <a:rPr lang="da-DK" smtClean="0"/>
              <a:t>03-12-2023</a:t>
            </a:fld>
            <a:endParaRPr lang="da-DK"/>
          </a:p>
        </p:txBody>
      </p:sp>
      <p:sp>
        <p:nvSpPr>
          <p:cNvPr id="6" name="Pladsholder til sidefod 5">
            <a:extLst>
              <a:ext uri="{FF2B5EF4-FFF2-40B4-BE49-F238E27FC236}">
                <a16:creationId xmlns:a16="http://schemas.microsoft.com/office/drawing/2014/main" id="{E849E2E2-FEF0-7137-744C-8D0F51DCCE6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2ED4638-6B50-52FE-AE67-0A3BA044D2DD}"/>
              </a:ext>
            </a:extLst>
          </p:cNvPr>
          <p:cNvSpPr>
            <a:spLocks noGrp="1"/>
          </p:cNvSpPr>
          <p:nvPr>
            <p:ph type="sldNum" sz="quarter" idx="12"/>
          </p:nvPr>
        </p:nvSpPr>
        <p:spPr/>
        <p:txBody>
          <a:bodyPr/>
          <a:lstStyle/>
          <a:p>
            <a:fld id="{53CEA5D8-6F33-4BE3-8541-D6335A2CB008}" type="slidenum">
              <a:rPr lang="da-DK" smtClean="0"/>
              <a:t>‹#›</a:t>
            </a:fld>
            <a:endParaRPr lang="da-DK"/>
          </a:p>
        </p:txBody>
      </p:sp>
    </p:spTree>
    <p:extLst>
      <p:ext uri="{BB962C8B-B14F-4D97-AF65-F5344CB8AC3E}">
        <p14:creationId xmlns:p14="http://schemas.microsoft.com/office/powerpoint/2010/main" val="384868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EDE029-6389-430D-558F-9083014927BC}"/>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A3D5441-A99F-7E7F-C19F-2A9FF2ADA8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00427D2C-A237-CE49-2850-16AD5FEC3296}"/>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64963092-5822-0CCA-8DA1-05A7773460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4C068C3-CC67-8DD8-D289-3DB6BC2368E0}"/>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525C938-0B05-3206-E48D-E0C179FD1121}"/>
              </a:ext>
            </a:extLst>
          </p:cNvPr>
          <p:cNvSpPr>
            <a:spLocks noGrp="1"/>
          </p:cNvSpPr>
          <p:nvPr>
            <p:ph type="dt" sz="half" idx="10"/>
          </p:nvPr>
        </p:nvSpPr>
        <p:spPr/>
        <p:txBody>
          <a:bodyPr/>
          <a:lstStyle/>
          <a:p>
            <a:fld id="{540E5D2D-94B7-4C90-B968-7A7353BA313C}" type="datetimeFigureOut">
              <a:rPr lang="da-DK" smtClean="0"/>
              <a:t>03-12-2023</a:t>
            </a:fld>
            <a:endParaRPr lang="da-DK"/>
          </a:p>
        </p:txBody>
      </p:sp>
      <p:sp>
        <p:nvSpPr>
          <p:cNvPr id="8" name="Pladsholder til sidefod 7">
            <a:extLst>
              <a:ext uri="{FF2B5EF4-FFF2-40B4-BE49-F238E27FC236}">
                <a16:creationId xmlns:a16="http://schemas.microsoft.com/office/drawing/2014/main" id="{45EFC642-CEC3-E13C-D6FF-8FDF40D29F10}"/>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DAD1A18-0F97-8041-04D3-3B88EE815481}"/>
              </a:ext>
            </a:extLst>
          </p:cNvPr>
          <p:cNvSpPr>
            <a:spLocks noGrp="1"/>
          </p:cNvSpPr>
          <p:nvPr>
            <p:ph type="sldNum" sz="quarter" idx="12"/>
          </p:nvPr>
        </p:nvSpPr>
        <p:spPr/>
        <p:txBody>
          <a:bodyPr/>
          <a:lstStyle/>
          <a:p>
            <a:fld id="{53CEA5D8-6F33-4BE3-8541-D6335A2CB008}" type="slidenum">
              <a:rPr lang="da-DK" smtClean="0"/>
              <a:t>‹#›</a:t>
            </a:fld>
            <a:endParaRPr lang="da-DK"/>
          </a:p>
        </p:txBody>
      </p:sp>
    </p:spTree>
    <p:extLst>
      <p:ext uri="{BB962C8B-B14F-4D97-AF65-F5344CB8AC3E}">
        <p14:creationId xmlns:p14="http://schemas.microsoft.com/office/powerpoint/2010/main" val="3481944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58050-784A-AD52-01BC-C0B1E38BC90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F0C4970-52E9-674A-C797-2D596A2A31A0}"/>
              </a:ext>
            </a:extLst>
          </p:cNvPr>
          <p:cNvSpPr>
            <a:spLocks noGrp="1"/>
          </p:cNvSpPr>
          <p:nvPr>
            <p:ph type="dt" sz="half" idx="10"/>
          </p:nvPr>
        </p:nvSpPr>
        <p:spPr/>
        <p:txBody>
          <a:bodyPr/>
          <a:lstStyle/>
          <a:p>
            <a:fld id="{540E5D2D-94B7-4C90-B968-7A7353BA313C}" type="datetimeFigureOut">
              <a:rPr lang="da-DK" smtClean="0"/>
              <a:t>03-12-2023</a:t>
            </a:fld>
            <a:endParaRPr lang="da-DK"/>
          </a:p>
        </p:txBody>
      </p:sp>
      <p:sp>
        <p:nvSpPr>
          <p:cNvPr id="4" name="Pladsholder til sidefod 3">
            <a:extLst>
              <a:ext uri="{FF2B5EF4-FFF2-40B4-BE49-F238E27FC236}">
                <a16:creationId xmlns:a16="http://schemas.microsoft.com/office/drawing/2014/main" id="{EB96DAD9-7CF6-5992-E0D9-7147747D435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ED224C6-56E5-EDD0-1393-74A7C9F41588}"/>
              </a:ext>
            </a:extLst>
          </p:cNvPr>
          <p:cNvSpPr>
            <a:spLocks noGrp="1"/>
          </p:cNvSpPr>
          <p:nvPr>
            <p:ph type="sldNum" sz="quarter" idx="12"/>
          </p:nvPr>
        </p:nvSpPr>
        <p:spPr/>
        <p:txBody>
          <a:bodyPr/>
          <a:lstStyle/>
          <a:p>
            <a:fld id="{53CEA5D8-6F33-4BE3-8541-D6335A2CB008}" type="slidenum">
              <a:rPr lang="da-DK" smtClean="0"/>
              <a:t>‹#›</a:t>
            </a:fld>
            <a:endParaRPr lang="da-DK"/>
          </a:p>
        </p:txBody>
      </p:sp>
    </p:spTree>
    <p:extLst>
      <p:ext uri="{BB962C8B-B14F-4D97-AF65-F5344CB8AC3E}">
        <p14:creationId xmlns:p14="http://schemas.microsoft.com/office/powerpoint/2010/main" val="49059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64DCEE6-5D8A-40F9-D0A0-4E44CAB0242D}"/>
              </a:ext>
            </a:extLst>
          </p:cNvPr>
          <p:cNvSpPr>
            <a:spLocks noGrp="1"/>
          </p:cNvSpPr>
          <p:nvPr>
            <p:ph type="dt" sz="half" idx="10"/>
          </p:nvPr>
        </p:nvSpPr>
        <p:spPr/>
        <p:txBody>
          <a:bodyPr/>
          <a:lstStyle/>
          <a:p>
            <a:fld id="{540E5D2D-94B7-4C90-B968-7A7353BA313C}" type="datetimeFigureOut">
              <a:rPr lang="da-DK" smtClean="0"/>
              <a:t>03-12-2023</a:t>
            </a:fld>
            <a:endParaRPr lang="da-DK"/>
          </a:p>
        </p:txBody>
      </p:sp>
      <p:sp>
        <p:nvSpPr>
          <p:cNvPr id="3" name="Pladsholder til sidefod 2">
            <a:extLst>
              <a:ext uri="{FF2B5EF4-FFF2-40B4-BE49-F238E27FC236}">
                <a16:creationId xmlns:a16="http://schemas.microsoft.com/office/drawing/2014/main" id="{F906132D-5FBD-39EF-6FA6-12BCE5C00698}"/>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5C57680-421C-2B39-87C8-8546524601A7}"/>
              </a:ext>
            </a:extLst>
          </p:cNvPr>
          <p:cNvSpPr>
            <a:spLocks noGrp="1"/>
          </p:cNvSpPr>
          <p:nvPr>
            <p:ph type="sldNum" sz="quarter" idx="12"/>
          </p:nvPr>
        </p:nvSpPr>
        <p:spPr/>
        <p:txBody>
          <a:bodyPr/>
          <a:lstStyle/>
          <a:p>
            <a:fld id="{53CEA5D8-6F33-4BE3-8541-D6335A2CB008}" type="slidenum">
              <a:rPr lang="da-DK" smtClean="0"/>
              <a:t>‹#›</a:t>
            </a:fld>
            <a:endParaRPr lang="da-DK"/>
          </a:p>
        </p:txBody>
      </p:sp>
    </p:spTree>
    <p:extLst>
      <p:ext uri="{BB962C8B-B14F-4D97-AF65-F5344CB8AC3E}">
        <p14:creationId xmlns:p14="http://schemas.microsoft.com/office/powerpoint/2010/main" val="71078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51ECB5-CFF6-94AB-3BBB-86054D5539E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5FE01AA-94ED-4D67-D60B-96B820D42B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F23DE8FE-AAE3-F667-B05E-E74365F0E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E255286-6060-0DB2-2800-4BDAD52D6302}"/>
              </a:ext>
            </a:extLst>
          </p:cNvPr>
          <p:cNvSpPr>
            <a:spLocks noGrp="1"/>
          </p:cNvSpPr>
          <p:nvPr>
            <p:ph type="dt" sz="half" idx="10"/>
          </p:nvPr>
        </p:nvSpPr>
        <p:spPr/>
        <p:txBody>
          <a:bodyPr/>
          <a:lstStyle/>
          <a:p>
            <a:fld id="{540E5D2D-94B7-4C90-B968-7A7353BA313C}" type="datetimeFigureOut">
              <a:rPr lang="da-DK" smtClean="0"/>
              <a:t>03-12-2023</a:t>
            </a:fld>
            <a:endParaRPr lang="da-DK"/>
          </a:p>
        </p:txBody>
      </p:sp>
      <p:sp>
        <p:nvSpPr>
          <p:cNvPr id="6" name="Pladsholder til sidefod 5">
            <a:extLst>
              <a:ext uri="{FF2B5EF4-FFF2-40B4-BE49-F238E27FC236}">
                <a16:creationId xmlns:a16="http://schemas.microsoft.com/office/drawing/2014/main" id="{DC5F2340-5BEC-6285-0F68-9C69FFAAF05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C6535DA-CF67-CF3F-048A-A134DE4ADFE8}"/>
              </a:ext>
            </a:extLst>
          </p:cNvPr>
          <p:cNvSpPr>
            <a:spLocks noGrp="1"/>
          </p:cNvSpPr>
          <p:nvPr>
            <p:ph type="sldNum" sz="quarter" idx="12"/>
          </p:nvPr>
        </p:nvSpPr>
        <p:spPr/>
        <p:txBody>
          <a:bodyPr/>
          <a:lstStyle/>
          <a:p>
            <a:fld id="{53CEA5D8-6F33-4BE3-8541-D6335A2CB008}" type="slidenum">
              <a:rPr lang="da-DK" smtClean="0"/>
              <a:t>‹#›</a:t>
            </a:fld>
            <a:endParaRPr lang="da-DK"/>
          </a:p>
        </p:txBody>
      </p:sp>
    </p:spTree>
    <p:extLst>
      <p:ext uri="{BB962C8B-B14F-4D97-AF65-F5344CB8AC3E}">
        <p14:creationId xmlns:p14="http://schemas.microsoft.com/office/powerpoint/2010/main" val="3090045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A4DD1B-41C8-717E-2184-A28D3CFC0AB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E8242A3-43EB-650C-3650-23745DA73C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D2FFB12C-9C01-0C0A-BCB5-366905305D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D16BFD8-4191-274C-EB8C-BC29D9AD1F1C}"/>
              </a:ext>
            </a:extLst>
          </p:cNvPr>
          <p:cNvSpPr>
            <a:spLocks noGrp="1"/>
          </p:cNvSpPr>
          <p:nvPr>
            <p:ph type="dt" sz="half" idx="10"/>
          </p:nvPr>
        </p:nvSpPr>
        <p:spPr/>
        <p:txBody>
          <a:bodyPr/>
          <a:lstStyle/>
          <a:p>
            <a:fld id="{540E5D2D-94B7-4C90-B968-7A7353BA313C}" type="datetimeFigureOut">
              <a:rPr lang="da-DK" smtClean="0"/>
              <a:t>03-12-2023</a:t>
            </a:fld>
            <a:endParaRPr lang="da-DK"/>
          </a:p>
        </p:txBody>
      </p:sp>
      <p:sp>
        <p:nvSpPr>
          <p:cNvPr id="6" name="Pladsholder til sidefod 5">
            <a:extLst>
              <a:ext uri="{FF2B5EF4-FFF2-40B4-BE49-F238E27FC236}">
                <a16:creationId xmlns:a16="http://schemas.microsoft.com/office/drawing/2014/main" id="{DC3B2EB4-518D-52F8-6235-21EFA73E46F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ECAD4C6-32D5-06DC-FCEE-554A2F0E67A6}"/>
              </a:ext>
            </a:extLst>
          </p:cNvPr>
          <p:cNvSpPr>
            <a:spLocks noGrp="1"/>
          </p:cNvSpPr>
          <p:nvPr>
            <p:ph type="sldNum" sz="quarter" idx="12"/>
          </p:nvPr>
        </p:nvSpPr>
        <p:spPr/>
        <p:txBody>
          <a:bodyPr/>
          <a:lstStyle/>
          <a:p>
            <a:fld id="{53CEA5D8-6F33-4BE3-8541-D6335A2CB008}" type="slidenum">
              <a:rPr lang="da-DK" smtClean="0"/>
              <a:t>‹#›</a:t>
            </a:fld>
            <a:endParaRPr lang="da-DK"/>
          </a:p>
        </p:txBody>
      </p:sp>
    </p:spTree>
    <p:extLst>
      <p:ext uri="{BB962C8B-B14F-4D97-AF65-F5344CB8AC3E}">
        <p14:creationId xmlns:p14="http://schemas.microsoft.com/office/powerpoint/2010/main" val="122177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F9B4C5F-FA7A-8725-4E04-B6A6DED30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3DC60EB-E95B-5294-936B-342ABEE96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6BE273B-C8A0-B62E-9331-CB067BFF21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E5D2D-94B7-4C90-B968-7A7353BA313C}" type="datetimeFigureOut">
              <a:rPr lang="da-DK" smtClean="0"/>
              <a:t>03-12-2023</a:t>
            </a:fld>
            <a:endParaRPr lang="da-DK"/>
          </a:p>
        </p:txBody>
      </p:sp>
      <p:sp>
        <p:nvSpPr>
          <p:cNvPr id="5" name="Pladsholder til sidefod 4">
            <a:extLst>
              <a:ext uri="{FF2B5EF4-FFF2-40B4-BE49-F238E27FC236}">
                <a16:creationId xmlns:a16="http://schemas.microsoft.com/office/drawing/2014/main" id="{A74FADE1-73B9-8E65-DB65-B0D46DA326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244A5753-B367-221D-658F-9803D0729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EA5D8-6F33-4BE3-8541-D6335A2CB008}" type="slidenum">
              <a:rPr lang="da-DK" smtClean="0"/>
              <a:t>‹#›</a:t>
            </a:fld>
            <a:endParaRPr lang="da-DK"/>
          </a:p>
        </p:txBody>
      </p:sp>
    </p:spTree>
    <p:extLst>
      <p:ext uri="{BB962C8B-B14F-4D97-AF65-F5344CB8AC3E}">
        <p14:creationId xmlns:p14="http://schemas.microsoft.com/office/powerpoint/2010/main" val="2956676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wordart.com/" TargetMode="External"/><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A3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65395-9FC3-A325-B78F-8479FB45C34B}"/>
              </a:ext>
            </a:extLst>
          </p:cNvPr>
          <p:cNvSpPr>
            <a:spLocks noGrp="1"/>
          </p:cNvSpPr>
          <p:nvPr>
            <p:ph type="ctrTitle"/>
          </p:nvPr>
        </p:nvSpPr>
        <p:spPr>
          <a:xfrm>
            <a:off x="901831" y="633552"/>
            <a:ext cx="9144000" cy="885546"/>
          </a:xfrm>
        </p:spPr>
        <p:txBody>
          <a:bodyPr>
            <a:normAutofit fontScale="90000"/>
          </a:bodyPr>
          <a:lstStyle/>
          <a:p>
            <a:r>
              <a:rPr lang="da-DK" b="1" dirty="0"/>
              <a:t>Nyttige ”værktøj”</a:t>
            </a:r>
          </a:p>
        </p:txBody>
      </p:sp>
      <p:sp>
        <p:nvSpPr>
          <p:cNvPr id="3" name="Undertitel 2">
            <a:extLst>
              <a:ext uri="{FF2B5EF4-FFF2-40B4-BE49-F238E27FC236}">
                <a16:creationId xmlns:a16="http://schemas.microsoft.com/office/drawing/2014/main" id="{52B4C0C4-50B0-02EA-C51C-70FBAB0AD78A}"/>
              </a:ext>
            </a:extLst>
          </p:cNvPr>
          <p:cNvSpPr>
            <a:spLocks noGrp="1"/>
          </p:cNvSpPr>
          <p:nvPr>
            <p:ph type="subTitle" idx="1"/>
          </p:nvPr>
        </p:nvSpPr>
        <p:spPr>
          <a:xfrm>
            <a:off x="1491119" y="1890712"/>
            <a:ext cx="8581792" cy="4323039"/>
          </a:xfrm>
        </p:spPr>
        <p:txBody>
          <a:bodyPr>
            <a:normAutofit/>
          </a:bodyPr>
          <a:lstStyle/>
          <a:p>
            <a:br>
              <a:rPr lang="da-DK" sz="3000" dirty="0"/>
            </a:br>
            <a:endParaRPr lang="da-DK" sz="3500" dirty="0"/>
          </a:p>
          <a:p>
            <a:r>
              <a:rPr lang="da-DK" sz="3500" b="1" dirty="0"/>
              <a:t>Tag pulsen på klubben</a:t>
            </a:r>
            <a:br>
              <a:rPr lang="da-DK" sz="3000" dirty="0"/>
            </a:br>
            <a:br>
              <a:rPr lang="da-DK" sz="3000" dirty="0"/>
            </a:br>
            <a:endParaRPr lang="da-DK" dirty="0"/>
          </a:p>
        </p:txBody>
      </p:sp>
      <p:pic>
        <p:nvPicPr>
          <p:cNvPr id="5" name="Billede 4">
            <a:extLst>
              <a:ext uri="{FF2B5EF4-FFF2-40B4-BE49-F238E27FC236}">
                <a16:creationId xmlns:a16="http://schemas.microsoft.com/office/drawing/2014/main" id="{485602B3-2B69-A39E-FEF6-5F6BFDD651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383" y="261938"/>
            <a:ext cx="1628775" cy="1628775"/>
          </a:xfrm>
          <a:prstGeom prst="rect">
            <a:avLst/>
          </a:prstGeom>
        </p:spPr>
      </p:pic>
      <p:pic>
        <p:nvPicPr>
          <p:cNvPr id="4" name="Picture 3">
            <a:extLst>
              <a:ext uri="{FF2B5EF4-FFF2-40B4-BE49-F238E27FC236}">
                <a16:creationId xmlns:a16="http://schemas.microsoft.com/office/drawing/2014/main" id="{D6AD3070-BF10-1DD5-D751-BB8A41552661}"/>
              </a:ext>
            </a:extLst>
          </p:cNvPr>
          <p:cNvPicPr>
            <a:picLocks noChangeAspect="1"/>
          </p:cNvPicPr>
          <p:nvPr/>
        </p:nvPicPr>
        <p:blipFill>
          <a:blip r:embed="rId3"/>
          <a:stretch>
            <a:fillRect/>
          </a:stretch>
        </p:blipFill>
        <p:spPr>
          <a:xfrm>
            <a:off x="4974694" y="4141124"/>
            <a:ext cx="1614642" cy="1574276"/>
          </a:xfrm>
          <a:prstGeom prst="rect">
            <a:avLst/>
          </a:prstGeom>
        </p:spPr>
      </p:pic>
      <p:sp>
        <p:nvSpPr>
          <p:cNvPr id="7" name="TextBox 6">
            <a:extLst>
              <a:ext uri="{FF2B5EF4-FFF2-40B4-BE49-F238E27FC236}">
                <a16:creationId xmlns:a16="http://schemas.microsoft.com/office/drawing/2014/main" id="{8707D10B-1267-09BC-73BD-FD08D6F32F02}"/>
              </a:ext>
            </a:extLst>
          </p:cNvPr>
          <p:cNvSpPr txBox="1"/>
          <p:nvPr/>
        </p:nvSpPr>
        <p:spPr>
          <a:xfrm>
            <a:off x="1491119" y="6213751"/>
            <a:ext cx="9573552" cy="369332"/>
          </a:xfrm>
          <a:prstGeom prst="rect">
            <a:avLst/>
          </a:prstGeom>
          <a:noFill/>
        </p:spPr>
        <p:txBody>
          <a:bodyPr wrap="square">
            <a:spAutoFit/>
          </a:bodyPr>
          <a:lstStyle/>
          <a:p>
            <a:r>
              <a:rPr lang="da-DK" b="1" dirty="0"/>
              <a:t>Materialet er udarbejdet efter undervisningsmateriale fra SIE Groth Academi i Athen, februar 2023.</a:t>
            </a:r>
          </a:p>
        </p:txBody>
      </p:sp>
    </p:spTree>
    <p:extLst>
      <p:ext uri="{BB962C8B-B14F-4D97-AF65-F5344CB8AC3E}">
        <p14:creationId xmlns:p14="http://schemas.microsoft.com/office/powerpoint/2010/main" val="3228428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A3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7883A-F21B-0632-111C-D23872AA7D92}"/>
              </a:ext>
            </a:extLst>
          </p:cNvPr>
          <p:cNvSpPr>
            <a:spLocks noGrp="1"/>
          </p:cNvSpPr>
          <p:nvPr>
            <p:ph type="title"/>
          </p:nvPr>
        </p:nvSpPr>
        <p:spPr>
          <a:xfrm>
            <a:off x="2420471" y="327914"/>
            <a:ext cx="9408146" cy="1325563"/>
          </a:xfrm>
        </p:spPr>
        <p:txBody>
          <a:bodyPr>
            <a:normAutofit/>
          </a:bodyPr>
          <a:lstStyle/>
          <a:p>
            <a:r>
              <a:rPr lang="da-DK" sz="4500" b="1" dirty="0">
                <a:latin typeface="+mn-lt"/>
                <a:ea typeface="Tahoma" panose="020B0604030504040204" pitchFamily="34" charset="0"/>
                <a:cs typeface="Tahoma" panose="020B0604030504040204" pitchFamily="34" charset="0"/>
              </a:rPr>
              <a:t>WordArt</a:t>
            </a:r>
          </a:p>
        </p:txBody>
      </p:sp>
      <p:pic>
        <p:nvPicPr>
          <p:cNvPr id="3" name="Billede 4">
            <a:extLst>
              <a:ext uri="{FF2B5EF4-FFF2-40B4-BE49-F238E27FC236}">
                <a16:creationId xmlns:a16="http://schemas.microsoft.com/office/drawing/2014/main" id="{6AC67443-3E66-ABDA-B0B1-6F5B68BBBC1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383" y="261938"/>
            <a:ext cx="1628775" cy="1628775"/>
          </a:xfrm>
          <a:prstGeom prst="rect">
            <a:avLst/>
          </a:prstGeom>
        </p:spPr>
      </p:pic>
      <p:sp>
        <p:nvSpPr>
          <p:cNvPr id="6" name="TextBox 5">
            <a:extLst>
              <a:ext uri="{FF2B5EF4-FFF2-40B4-BE49-F238E27FC236}">
                <a16:creationId xmlns:a16="http://schemas.microsoft.com/office/drawing/2014/main" id="{9A4AEE97-EB63-A006-7D08-D58FDD47DCCE}"/>
              </a:ext>
            </a:extLst>
          </p:cNvPr>
          <p:cNvSpPr txBox="1"/>
          <p:nvPr/>
        </p:nvSpPr>
        <p:spPr>
          <a:xfrm>
            <a:off x="2131505" y="1319990"/>
            <a:ext cx="9986078" cy="4332212"/>
          </a:xfrm>
          <a:prstGeom prst="rect">
            <a:avLst/>
          </a:prstGeom>
          <a:noFill/>
        </p:spPr>
        <p:txBody>
          <a:bodyPr wrap="square">
            <a:spAutoFit/>
          </a:bodyPr>
          <a:lstStyle/>
          <a:p>
            <a:pPr>
              <a:lnSpc>
                <a:spcPct val="107000"/>
              </a:lnSpc>
              <a:spcAft>
                <a:spcPts val="800"/>
              </a:spcAft>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Tak for info. på denne udgave af det jeg ville have vist Jer på kurset,</a:t>
            </a:r>
            <a:br>
              <a:rPr lang="da-DK" sz="2000" kern="100" dirty="0">
                <a:effectLst/>
                <a:latin typeface="Calibri" panose="020F0502020204030204" pitchFamily="34" charset="0"/>
                <a:ea typeface="Calibri" panose="020F0502020204030204" pitchFamily="34" charset="0"/>
                <a:cs typeface="Times New Roman" panose="02020603050405020304" pitchFamily="18" charset="0"/>
              </a:rPr>
            </a:b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WordArt er gratis og kan være en hurtig måde at tage pulsen på klubben, og se et</a:t>
            </a:r>
            <a:br>
              <a:rPr lang="da-DK" sz="2000" kern="100" dirty="0">
                <a:effectLst/>
                <a:latin typeface="Calibri" panose="020F0502020204030204" pitchFamily="34" charset="0"/>
                <a:ea typeface="Calibri" panose="020F0502020204030204" pitchFamily="34" charset="0"/>
                <a:cs typeface="Times New Roman" panose="02020603050405020304" pitchFamily="18" charset="0"/>
              </a:rPr>
            </a:b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hurtigt resultat af medlemmernes ord med det samme som en form for kunst </a:t>
            </a:r>
            <a:r>
              <a:rPr lang="da-DK" sz="20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br>
              <a:rPr lang="da-DK" sz="20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br>
            <a:br>
              <a:rPr lang="da-DK" sz="20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br>
            <a:r>
              <a:rPr lang="da-DK" sz="20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find det på </a:t>
            </a:r>
            <a:r>
              <a:rPr lang="da-DK" sz="20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hlinkClick r:id="rId3"/>
              </a:rPr>
              <a:t>www.wordart.com</a:t>
            </a:r>
            <a:endParaRPr lang="da-DK" sz="20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r>
              <a:rPr lang="da-DK" sz="2000" kern="100" dirty="0">
                <a:latin typeface="Calibri" panose="020F0502020204030204" pitchFamily="34" charset="0"/>
                <a:cs typeface="Times New Roman" panose="02020603050405020304" pitchFamily="18" charset="0"/>
              </a:rPr>
              <a:t>WordArt.com er en online ordsky-generator, der giver mulighed for nemt at skabe fantastiske og unikke ordskyer. Ordskyer (også kendt som tagsky, ordcollage eller wordle) er visuel repræsentation af tekst, der giver højere rang til ord, der forekommer hyppigere.</a:t>
            </a:r>
          </a:p>
          <a:p>
            <a:pPr algn="l"/>
            <a:endParaRPr lang="da-DK" sz="2000" kern="100" dirty="0">
              <a:latin typeface="Calibri" panose="020F0502020204030204" pitchFamily="34" charset="0"/>
              <a:cs typeface="Times New Roman" panose="02020603050405020304" pitchFamily="18" charset="0"/>
            </a:endParaRPr>
          </a:p>
          <a:p>
            <a:pPr algn="l"/>
            <a:r>
              <a:rPr lang="da-DK" sz="2000" kern="100" dirty="0">
                <a:latin typeface="Calibri" panose="020F0502020204030204" pitchFamily="34" charset="0"/>
                <a:cs typeface="Times New Roman" panose="02020603050405020304" pitchFamily="18" charset="0"/>
              </a:rPr>
              <a:t>Professionelle kvalitetsresultater kan opnås på ingen tid overhovedet, selv for brugere uden forudgående kendskab til grafisk design. Ingen tilmelding nødvendig!</a:t>
            </a:r>
          </a:p>
          <a:p>
            <a:pPr>
              <a:lnSpc>
                <a:spcPct val="107000"/>
              </a:lnSpc>
              <a:spcAft>
                <a:spcPts val="800"/>
              </a:spcAft>
            </a:pPr>
            <a:br>
              <a:rPr lang="da-DK" sz="20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br>
            <a:endParaRPr lang="da-DK"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8570A62-BDF1-063E-6957-83F35033DC0F}"/>
              </a:ext>
            </a:extLst>
          </p:cNvPr>
          <p:cNvPicPr>
            <a:picLocks noChangeAspect="1"/>
          </p:cNvPicPr>
          <p:nvPr/>
        </p:nvPicPr>
        <p:blipFill>
          <a:blip r:embed="rId4"/>
          <a:stretch>
            <a:fillRect/>
          </a:stretch>
        </p:blipFill>
        <p:spPr>
          <a:xfrm>
            <a:off x="2131505" y="5028217"/>
            <a:ext cx="1233487" cy="1247970"/>
          </a:xfrm>
          <a:prstGeom prst="rect">
            <a:avLst/>
          </a:prstGeom>
        </p:spPr>
      </p:pic>
      <p:pic>
        <p:nvPicPr>
          <p:cNvPr id="8" name="Picture 7">
            <a:extLst>
              <a:ext uri="{FF2B5EF4-FFF2-40B4-BE49-F238E27FC236}">
                <a16:creationId xmlns:a16="http://schemas.microsoft.com/office/drawing/2014/main" id="{8F42E918-892D-FD1B-E2DF-C72BDD1E76B2}"/>
              </a:ext>
            </a:extLst>
          </p:cNvPr>
          <p:cNvPicPr>
            <a:picLocks noChangeAspect="1"/>
          </p:cNvPicPr>
          <p:nvPr/>
        </p:nvPicPr>
        <p:blipFill>
          <a:blip r:embed="rId5"/>
          <a:stretch>
            <a:fillRect/>
          </a:stretch>
        </p:blipFill>
        <p:spPr>
          <a:xfrm>
            <a:off x="3793278" y="5028214"/>
            <a:ext cx="1645203" cy="1247971"/>
          </a:xfrm>
          <a:prstGeom prst="rect">
            <a:avLst/>
          </a:prstGeom>
        </p:spPr>
      </p:pic>
      <p:pic>
        <p:nvPicPr>
          <p:cNvPr id="10" name="Picture 9">
            <a:extLst>
              <a:ext uri="{FF2B5EF4-FFF2-40B4-BE49-F238E27FC236}">
                <a16:creationId xmlns:a16="http://schemas.microsoft.com/office/drawing/2014/main" id="{E928AF7A-564C-69E5-A241-A9EF25D807E4}"/>
              </a:ext>
            </a:extLst>
          </p:cNvPr>
          <p:cNvPicPr>
            <a:picLocks noChangeAspect="1"/>
          </p:cNvPicPr>
          <p:nvPr/>
        </p:nvPicPr>
        <p:blipFill>
          <a:blip r:embed="rId6"/>
          <a:stretch>
            <a:fillRect/>
          </a:stretch>
        </p:blipFill>
        <p:spPr>
          <a:xfrm>
            <a:off x="5848322" y="5053298"/>
            <a:ext cx="1851831" cy="1244087"/>
          </a:xfrm>
          <a:prstGeom prst="rect">
            <a:avLst/>
          </a:prstGeom>
        </p:spPr>
      </p:pic>
      <p:pic>
        <p:nvPicPr>
          <p:cNvPr id="12" name="Picture 11">
            <a:extLst>
              <a:ext uri="{FF2B5EF4-FFF2-40B4-BE49-F238E27FC236}">
                <a16:creationId xmlns:a16="http://schemas.microsoft.com/office/drawing/2014/main" id="{9816F49E-8C12-7A1F-254F-B48E54CD0DD0}"/>
              </a:ext>
            </a:extLst>
          </p:cNvPr>
          <p:cNvPicPr>
            <a:picLocks noChangeAspect="1"/>
          </p:cNvPicPr>
          <p:nvPr/>
        </p:nvPicPr>
        <p:blipFill>
          <a:blip r:embed="rId7"/>
          <a:stretch>
            <a:fillRect/>
          </a:stretch>
        </p:blipFill>
        <p:spPr>
          <a:xfrm>
            <a:off x="8111477" y="5053298"/>
            <a:ext cx="1240659" cy="1247971"/>
          </a:xfrm>
          <a:prstGeom prst="rect">
            <a:avLst/>
          </a:prstGeom>
        </p:spPr>
      </p:pic>
      <p:pic>
        <p:nvPicPr>
          <p:cNvPr id="14" name="Picture 13">
            <a:extLst>
              <a:ext uri="{FF2B5EF4-FFF2-40B4-BE49-F238E27FC236}">
                <a16:creationId xmlns:a16="http://schemas.microsoft.com/office/drawing/2014/main" id="{DCD81604-E105-D0DC-F8E0-1E7876BFEE1C}"/>
              </a:ext>
            </a:extLst>
          </p:cNvPr>
          <p:cNvPicPr>
            <a:picLocks noChangeAspect="1"/>
          </p:cNvPicPr>
          <p:nvPr/>
        </p:nvPicPr>
        <p:blipFill>
          <a:blip r:embed="rId8"/>
          <a:stretch>
            <a:fillRect/>
          </a:stretch>
        </p:blipFill>
        <p:spPr>
          <a:xfrm>
            <a:off x="9763460" y="5028214"/>
            <a:ext cx="1240659" cy="1298141"/>
          </a:xfrm>
          <a:prstGeom prst="rect">
            <a:avLst/>
          </a:prstGeom>
        </p:spPr>
      </p:pic>
    </p:spTree>
    <p:extLst>
      <p:ext uri="{BB962C8B-B14F-4D97-AF65-F5344CB8AC3E}">
        <p14:creationId xmlns:p14="http://schemas.microsoft.com/office/powerpoint/2010/main" val="1118148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A3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7883A-F21B-0632-111C-D23872AA7D92}"/>
              </a:ext>
            </a:extLst>
          </p:cNvPr>
          <p:cNvSpPr>
            <a:spLocks noGrp="1"/>
          </p:cNvSpPr>
          <p:nvPr>
            <p:ph type="title"/>
          </p:nvPr>
        </p:nvSpPr>
        <p:spPr>
          <a:xfrm>
            <a:off x="2420471" y="327914"/>
            <a:ext cx="9408146" cy="1325563"/>
          </a:xfrm>
        </p:spPr>
        <p:txBody>
          <a:bodyPr>
            <a:normAutofit/>
          </a:bodyPr>
          <a:lstStyle/>
          <a:p>
            <a:r>
              <a:rPr lang="da-DK" sz="4500" b="1" dirty="0">
                <a:latin typeface="+mn-lt"/>
                <a:ea typeface="Tahoma" panose="020B0604030504040204" pitchFamily="34" charset="0"/>
                <a:cs typeface="Tahoma" panose="020B0604030504040204" pitchFamily="34" charset="0"/>
              </a:rPr>
              <a:t>Sweet and sour</a:t>
            </a:r>
          </a:p>
        </p:txBody>
      </p:sp>
      <p:pic>
        <p:nvPicPr>
          <p:cNvPr id="3" name="Billede 4">
            <a:extLst>
              <a:ext uri="{FF2B5EF4-FFF2-40B4-BE49-F238E27FC236}">
                <a16:creationId xmlns:a16="http://schemas.microsoft.com/office/drawing/2014/main" id="{6AC67443-3E66-ABDA-B0B1-6F5B68BBBC1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383" y="261938"/>
            <a:ext cx="1628775" cy="1628775"/>
          </a:xfrm>
          <a:prstGeom prst="rect">
            <a:avLst/>
          </a:prstGeom>
        </p:spPr>
      </p:pic>
      <p:sp>
        <p:nvSpPr>
          <p:cNvPr id="6" name="TextBox 5">
            <a:extLst>
              <a:ext uri="{FF2B5EF4-FFF2-40B4-BE49-F238E27FC236}">
                <a16:creationId xmlns:a16="http://schemas.microsoft.com/office/drawing/2014/main" id="{9A4AEE97-EB63-A006-7D08-D58FDD47DCCE}"/>
              </a:ext>
            </a:extLst>
          </p:cNvPr>
          <p:cNvSpPr txBox="1"/>
          <p:nvPr/>
        </p:nvSpPr>
        <p:spPr>
          <a:xfrm>
            <a:off x="2131505" y="1319990"/>
            <a:ext cx="9986078" cy="5530488"/>
          </a:xfrm>
          <a:prstGeom prst="rect">
            <a:avLst/>
          </a:prstGeom>
          <a:noFill/>
        </p:spPr>
        <p:txBody>
          <a:bodyPr wrap="square">
            <a:spAutoFit/>
          </a:bodyPr>
          <a:lstStyle/>
          <a:p>
            <a:pPr>
              <a:lnSpc>
                <a:spcPct val="107000"/>
              </a:lnSpc>
              <a:spcAft>
                <a:spcPts val="800"/>
              </a:spcAft>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Sweet &amp; Sour-metoden en, teambuilding-øvelse, af: Keith Ferrazzi fra Amerika</a:t>
            </a:r>
            <a:br>
              <a:rPr lang="da-DK" sz="2000" kern="100" dirty="0">
                <a:effectLst/>
                <a:latin typeface="Calibri" panose="020F0502020204030204" pitchFamily="34" charset="0"/>
                <a:ea typeface="Calibri" panose="020F0502020204030204" pitchFamily="34" charset="0"/>
                <a:cs typeface="Times New Roman" panose="02020603050405020304" pitchFamily="18" charset="0"/>
              </a:rPr>
            </a:br>
            <a:br>
              <a:rPr lang="da-DK" sz="2000" kern="100" dirty="0">
                <a:effectLst/>
                <a:latin typeface="Calibri" panose="020F0502020204030204" pitchFamily="34" charset="0"/>
                <a:ea typeface="Calibri" panose="020F0502020204030204" pitchFamily="34" charset="0"/>
                <a:cs typeface="Times New Roman" panose="02020603050405020304" pitchFamily="18" charset="0"/>
              </a:rPr>
            </a:b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Simpel, effektivt teknik som skaber autenticitet, sårbarhed, åbenhed, tillid og empati.</a:t>
            </a:r>
            <a:br>
              <a:rPr lang="da-DK" sz="2000" kern="100" dirty="0">
                <a:effectLst/>
                <a:latin typeface="Calibri" panose="020F0502020204030204" pitchFamily="34" charset="0"/>
                <a:ea typeface="Calibri" panose="020F0502020204030204" pitchFamily="34" charset="0"/>
                <a:cs typeface="Times New Roman" panose="02020603050405020304" pitchFamily="18" charset="0"/>
              </a:rPr>
            </a:br>
            <a:endParaRPr lang="da-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Udføres gerne hvor alle sidder i en rundkreds – hver deltager</a:t>
            </a:r>
            <a:r>
              <a:rPr lang="da-DK" sz="2000" kern="100" dirty="0">
                <a:latin typeface="Calibri" panose="020F0502020204030204" pitchFamily="34" charset="0"/>
                <a:ea typeface="Calibri" panose="020F0502020204030204" pitchFamily="34" charset="0"/>
                <a:cs typeface="Times New Roman" panose="02020603050405020304" pitchFamily="18" charset="0"/>
              </a:rPr>
              <a:t> </a:t>
            </a: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siger nogle få ord om:</a:t>
            </a:r>
          </a:p>
          <a:p>
            <a:pPr>
              <a:lnSpc>
                <a:spcPct val="107000"/>
              </a:lnSpc>
              <a:spcAft>
                <a:spcPts val="800"/>
              </a:spcAft>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 En sød (behagelig) ting eller følelse de har lige nu.</a:t>
            </a:r>
          </a:p>
          <a:p>
            <a:pPr>
              <a:lnSpc>
                <a:spcPct val="107000"/>
              </a:lnSpc>
              <a:spcAft>
                <a:spcPts val="800"/>
              </a:spcAft>
            </a:pP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 En sur (ubehagelig) ting eller følelse de har/tænker på.</a:t>
            </a:r>
          </a:p>
          <a:p>
            <a:pPr>
              <a:lnSpc>
                <a:spcPct val="107000"/>
              </a:lnSpc>
              <a:spcAft>
                <a:spcPts val="800"/>
              </a:spcAft>
            </a:pPr>
            <a:br>
              <a:rPr lang="da-DK" sz="2000" kern="100" dirty="0">
                <a:effectLst/>
                <a:latin typeface="Calibri" panose="020F0502020204030204" pitchFamily="34" charset="0"/>
                <a:ea typeface="Calibri" panose="020F0502020204030204" pitchFamily="34" charset="0"/>
                <a:cs typeface="Times New Roman" panose="02020603050405020304" pitchFamily="18" charset="0"/>
              </a:rPr>
            </a:b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Det er et fantastisk værktøj i check-in-fasen før et møde, for på få minutter lægger det grundlaget for et trygt rum, hvor deltagerne føler sig trygge nok til at tale, konfrontere personlige vanskeligheder og føler de bliver hørt. </a:t>
            </a:r>
            <a:br>
              <a:rPr lang="da-DK" sz="2000" kern="100" dirty="0">
                <a:effectLst/>
                <a:latin typeface="Calibri" panose="020F0502020204030204" pitchFamily="34" charset="0"/>
                <a:ea typeface="Calibri" panose="020F0502020204030204" pitchFamily="34" charset="0"/>
                <a:cs typeface="Times New Roman" panose="02020603050405020304" pitchFamily="18" charset="0"/>
              </a:rPr>
            </a:br>
            <a:br>
              <a:rPr lang="da-DK" sz="2000" kern="100" dirty="0">
                <a:effectLst/>
                <a:latin typeface="Calibri" panose="020F0502020204030204" pitchFamily="34" charset="0"/>
                <a:ea typeface="Calibri" panose="020F0502020204030204" pitchFamily="34" charset="0"/>
                <a:cs typeface="Times New Roman" panose="02020603050405020304" pitchFamily="18" charset="0"/>
              </a:rPr>
            </a:br>
            <a:r>
              <a:rPr lang="da-DK" sz="2000" kern="100" dirty="0">
                <a:effectLst/>
                <a:latin typeface="Calibri" panose="020F0502020204030204" pitchFamily="34" charset="0"/>
                <a:ea typeface="Calibri" panose="020F0502020204030204" pitchFamily="34" charset="0"/>
                <a:cs typeface="Times New Roman" panose="02020603050405020304" pitchFamily="18" charset="0"/>
              </a:rPr>
              <a:t>Det kræver kun to sætninger for at skabe en stor effekt!</a:t>
            </a:r>
          </a:p>
          <a:p>
            <a:pPr>
              <a:lnSpc>
                <a:spcPct val="107000"/>
              </a:lnSpc>
              <a:spcAft>
                <a:spcPts val="800"/>
              </a:spcAft>
            </a:pPr>
            <a:br>
              <a:rPr lang="da-DK" sz="2000" kern="100" dirty="0">
                <a:effectLst/>
                <a:latin typeface="Calibri" panose="020F0502020204030204" pitchFamily="34" charset="0"/>
                <a:ea typeface="Calibri" panose="020F0502020204030204" pitchFamily="34" charset="0"/>
                <a:cs typeface="Times New Roman" panose="02020603050405020304" pitchFamily="18" charset="0"/>
              </a:rPr>
            </a:br>
            <a:r>
              <a:rPr lang="da-DK" sz="2000" b="1" i="1" u="sng" kern="100" dirty="0">
                <a:effectLst/>
                <a:latin typeface="Calibri" panose="020F0502020204030204" pitchFamily="34" charset="0"/>
                <a:ea typeface="Calibri" panose="020F0502020204030204" pitchFamily="34" charset="0"/>
                <a:cs typeface="Times New Roman" panose="02020603050405020304" pitchFamily="18" charset="0"/>
              </a:rPr>
              <a:t>Jeg brugte ”et” spørgsmål på kursusdagen: hvad føler du ved at være her i dag?</a:t>
            </a:r>
          </a:p>
        </p:txBody>
      </p:sp>
    </p:spTree>
    <p:extLst>
      <p:ext uri="{BB962C8B-B14F-4D97-AF65-F5344CB8AC3E}">
        <p14:creationId xmlns:p14="http://schemas.microsoft.com/office/powerpoint/2010/main" val="151433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A3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639C34-EF18-7E9D-97BB-34AC71604E5A}"/>
              </a:ext>
            </a:extLst>
          </p:cNvPr>
          <p:cNvSpPr>
            <a:spLocks noGrp="1"/>
          </p:cNvSpPr>
          <p:nvPr>
            <p:ph type="title"/>
          </p:nvPr>
        </p:nvSpPr>
        <p:spPr>
          <a:xfrm>
            <a:off x="3355961" y="443312"/>
            <a:ext cx="5480077" cy="1325563"/>
          </a:xfrm>
        </p:spPr>
        <p:txBody>
          <a:bodyPr>
            <a:normAutofit fontScale="90000"/>
          </a:bodyPr>
          <a:lstStyle/>
          <a:p>
            <a:br>
              <a:rPr lang="da-DK" sz="4500" b="1" dirty="0">
                <a:latin typeface="+mn-lt"/>
                <a:ea typeface="Tahoma" panose="020B0604030504040204" pitchFamily="34" charset="0"/>
                <a:cs typeface="Tahoma" panose="020B0604030504040204" pitchFamily="34" charset="0"/>
              </a:rPr>
            </a:br>
            <a:r>
              <a:rPr lang="da-DK" sz="4500" b="1" dirty="0">
                <a:latin typeface="+mn-lt"/>
                <a:ea typeface="Tahoma" panose="020B0604030504040204" pitchFamily="34" charset="0"/>
                <a:cs typeface="Tahoma" panose="020B0604030504040204" pitchFamily="34" charset="0"/>
              </a:rPr>
              <a:t>Træn Coaching Skills</a:t>
            </a:r>
            <a:br>
              <a:rPr lang="da-DK" sz="4500" b="1" dirty="0">
                <a:latin typeface="+mn-lt"/>
                <a:ea typeface="Tahoma" panose="020B0604030504040204" pitchFamily="34" charset="0"/>
                <a:cs typeface="Tahoma" panose="020B0604030504040204" pitchFamily="34" charset="0"/>
              </a:rPr>
            </a:br>
            <a:endParaRPr lang="da-DK" sz="4500" b="1" dirty="0">
              <a:latin typeface="+mn-lt"/>
              <a:ea typeface="Tahoma" panose="020B0604030504040204" pitchFamily="34" charset="0"/>
              <a:cs typeface="Tahoma" panose="020B0604030504040204" pitchFamily="34" charset="0"/>
            </a:endParaRPr>
          </a:p>
        </p:txBody>
      </p:sp>
      <p:sp>
        <p:nvSpPr>
          <p:cNvPr id="4" name="Pladsholder til indhold 3">
            <a:extLst>
              <a:ext uri="{FF2B5EF4-FFF2-40B4-BE49-F238E27FC236}">
                <a16:creationId xmlns:a16="http://schemas.microsoft.com/office/drawing/2014/main" id="{6A386C28-4313-0C75-BB70-79AA7A6AC8EB}"/>
              </a:ext>
            </a:extLst>
          </p:cNvPr>
          <p:cNvSpPr>
            <a:spLocks noGrp="1"/>
          </p:cNvSpPr>
          <p:nvPr>
            <p:ph sz="half" idx="2"/>
          </p:nvPr>
        </p:nvSpPr>
        <p:spPr>
          <a:xfrm>
            <a:off x="940330" y="2074536"/>
            <a:ext cx="11251670" cy="4783464"/>
          </a:xfrm>
        </p:spPr>
        <p:txBody>
          <a:bodyPr>
            <a:normAutofit fontScale="92500" lnSpcReduction="20000"/>
          </a:bodyPr>
          <a:lstStyle/>
          <a:p>
            <a:pPr marL="0" indent="0">
              <a:buNone/>
            </a:pPr>
            <a:r>
              <a:rPr lang="da-DK" dirty="0">
                <a:latin typeface="Calibri" panose="020F0502020204030204" pitchFamily="34" charset="0"/>
                <a:ea typeface="Calibri" panose="020F0502020204030204" pitchFamily="34" charset="0"/>
                <a:cs typeface="Times New Roman" panose="02020603050405020304" pitchFamily="18" charset="0"/>
              </a:rPr>
              <a:t>Tør alle tale frit i klubben, bliver de hørt?</a:t>
            </a:r>
            <a:endParaRPr lang="da-DK" dirty="0"/>
          </a:p>
          <a:p>
            <a:pPr marL="0" indent="0">
              <a:buNone/>
            </a:pPr>
            <a:br>
              <a:rPr lang="da-DK" dirty="0"/>
            </a:br>
            <a:r>
              <a:rPr lang="da-DK" dirty="0"/>
              <a:t>Vi kan øve os i at få ”Coaching Skills”, ved at lære at bruge disse 7 spørgsmål.</a:t>
            </a:r>
            <a:br>
              <a:rPr lang="da-DK" dirty="0"/>
            </a:br>
            <a:r>
              <a:rPr lang="da-DK" dirty="0">
                <a:latin typeface="Calibri" panose="020F0502020204030204" pitchFamily="34" charset="0"/>
                <a:ea typeface="Calibri" panose="020F0502020204030204" pitchFamily="34" charset="0"/>
                <a:cs typeface="Times New Roman" panose="02020603050405020304" pitchFamily="18" charset="0"/>
              </a:rPr>
              <a:t>Stil spørgsmål og VENT på svar.</a:t>
            </a:r>
            <a:br>
              <a:rPr lang="da-DK" dirty="0">
                <a:latin typeface="Calibri" panose="020F0502020204030204" pitchFamily="34" charset="0"/>
                <a:ea typeface="Calibri" panose="020F0502020204030204" pitchFamily="34" charset="0"/>
                <a:cs typeface="Times New Roman" panose="02020603050405020304" pitchFamily="18" charset="0"/>
              </a:rPr>
            </a:br>
            <a:br>
              <a:rPr lang="da-DK" dirty="0">
                <a:latin typeface="Calibri" panose="020F0502020204030204" pitchFamily="34" charset="0"/>
                <a:ea typeface="Calibri" panose="020F0502020204030204" pitchFamily="34" charset="0"/>
                <a:cs typeface="Times New Roman" panose="02020603050405020304" pitchFamily="18" charset="0"/>
              </a:rPr>
            </a:br>
            <a:r>
              <a:rPr lang="da-DK" dirty="0"/>
              <a:t>1: Kickstart-spørgsmålet: Hvad tænker du på?</a:t>
            </a:r>
          </a:p>
          <a:p>
            <a:pPr marL="0" indent="0">
              <a:buNone/>
            </a:pPr>
            <a:r>
              <a:rPr lang="da-DK" dirty="0"/>
              <a:t>2: AWE-spørgsmålet </a:t>
            </a:r>
            <a:r>
              <a:rPr lang="da-DK" sz="2200" dirty="0"/>
              <a:t>(and what else): </a:t>
            </a:r>
            <a:r>
              <a:rPr lang="da-DK" dirty="0"/>
              <a:t>Og hvad ellers?</a:t>
            </a:r>
          </a:p>
          <a:p>
            <a:pPr marL="0" indent="0">
              <a:buNone/>
            </a:pPr>
            <a:r>
              <a:rPr lang="da-DK" dirty="0"/>
              <a:t>3: Fokusspørgsmålet: Hvad er den egentlige udfordring her for dig?</a:t>
            </a:r>
          </a:p>
          <a:p>
            <a:pPr marL="0" indent="0">
              <a:buNone/>
            </a:pPr>
            <a:r>
              <a:rPr lang="da-DK" dirty="0"/>
              <a:t>4: Fundamentets spørgsmål: Hvad vil du opnå/have?</a:t>
            </a:r>
          </a:p>
          <a:p>
            <a:pPr marL="0" indent="0">
              <a:buNone/>
            </a:pPr>
            <a:r>
              <a:rPr lang="da-DK" dirty="0"/>
              <a:t>5: Det dovne spørgsmål: Hvordan kan jeg hjælpe dig?</a:t>
            </a:r>
          </a:p>
          <a:p>
            <a:pPr marL="0" indent="0">
              <a:buNone/>
            </a:pPr>
            <a:r>
              <a:rPr lang="da-DK" dirty="0"/>
              <a:t>6: Det strategiske spørgsmål: Hvis du siger "Ja" til dette, hvad siger du "Nej" til?</a:t>
            </a:r>
          </a:p>
          <a:p>
            <a:pPr marL="0" indent="0">
              <a:buNone/>
            </a:pPr>
            <a:r>
              <a:rPr lang="da-DK" dirty="0"/>
              <a:t>7: Læringsspørgsmålet: Hvad var mest nyttigt for dig?</a:t>
            </a:r>
          </a:p>
        </p:txBody>
      </p:sp>
      <p:pic>
        <p:nvPicPr>
          <p:cNvPr id="3" name="Billede 4">
            <a:extLst>
              <a:ext uri="{FF2B5EF4-FFF2-40B4-BE49-F238E27FC236}">
                <a16:creationId xmlns:a16="http://schemas.microsoft.com/office/drawing/2014/main" id="{F8481D3A-380C-75F2-F316-DF6A74E5805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383" y="261938"/>
            <a:ext cx="1628775" cy="1628775"/>
          </a:xfrm>
          <a:prstGeom prst="rect">
            <a:avLst/>
          </a:prstGeom>
        </p:spPr>
      </p:pic>
    </p:spTree>
    <p:extLst>
      <p:ext uri="{BB962C8B-B14F-4D97-AF65-F5344CB8AC3E}">
        <p14:creationId xmlns:p14="http://schemas.microsoft.com/office/powerpoint/2010/main" val="137110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A36"/>
        </a:solidFill>
        <a:effectLst/>
      </p:bgPr>
    </p:bg>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40BBC635-BDA6-A6AD-5EE6-B9F930271619}"/>
              </a:ext>
            </a:extLst>
          </p:cNvPr>
          <p:cNvSpPr txBox="1"/>
          <p:nvPr/>
        </p:nvSpPr>
        <p:spPr>
          <a:xfrm>
            <a:off x="1752600" y="2454894"/>
            <a:ext cx="9894903" cy="482824"/>
          </a:xfrm>
          <a:prstGeom prst="rect">
            <a:avLst/>
          </a:prstGeom>
          <a:noFill/>
        </p:spPr>
        <p:txBody>
          <a:bodyPr wrap="square" rtlCol="0">
            <a:spAutoFit/>
          </a:bodyPr>
          <a:lstStyle/>
          <a:p>
            <a:pPr>
              <a:lnSpc>
                <a:spcPct val="106000"/>
              </a:lnSpc>
              <a:spcAft>
                <a:spcPts val="800"/>
              </a:spcAft>
            </a:pPr>
            <a:r>
              <a:rPr lang="da-DK" sz="2500" b="1" dirty="0">
                <a:effectLst/>
                <a:ea typeface="Tahoma" panose="020B0604030504040204" pitchFamily="34" charset="0"/>
                <a:cs typeface="Tahoma" panose="020B0604030504040204" pitchFamily="34" charset="0"/>
              </a:rPr>
              <a:t> </a:t>
            </a:r>
            <a:endParaRPr lang="da-DK" sz="2500" dirty="0">
              <a:ea typeface="Tahoma" panose="020B0604030504040204" pitchFamily="34" charset="0"/>
              <a:cs typeface="Tahoma" panose="020B0604030504040204" pitchFamily="34" charset="0"/>
            </a:endParaRPr>
          </a:p>
        </p:txBody>
      </p:sp>
      <p:pic>
        <p:nvPicPr>
          <p:cNvPr id="3" name="Billede 4">
            <a:extLst>
              <a:ext uri="{FF2B5EF4-FFF2-40B4-BE49-F238E27FC236}">
                <a16:creationId xmlns:a16="http://schemas.microsoft.com/office/drawing/2014/main" id="{6AC67443-3E66-ABDA-B0B1-6F5B68BBBC1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383" y="261938"/>
            <a:ext cx="1628775" cy="1628775"/>
          </a:xfrm>
          <a:prstGeom prst="rect">
            <a:avLst/>
          </a:prstGeom>
        </p:spPr>
      </p:pic>
      <p:pic>
        <p:nvPicPr>
          <p:cNvPr id="1026" name="Picture 2">
            <a:extLst>
              <a:ext uri="{FF2B5EF4-FFF2-40B4-BE49-F238E27FC236}">
                <a16:creationId xmlns:a16="http://schemas.microsoft.com/office/drawing/2014/main" id="{13950097-A440-D2FA-EE6C-CD52E36B3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664" y="423349"/>
            <a:ext cx="3195687" cy="17033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54FAFDE-6204-22DF-AAD3-C206DE7738F0}"/>
              </a:ext>
            </a:extLst>
          </p:cNvPr>
          <p:cNvPicPr>
            <a:picLocks noChangeAspect="1"/>
          </p:cNvPicPr>
          <p:nvPr/>
        </p:nvPicPr>
        <p:blipFill>
          <a:blip r:embed="rId4"/>
          <a:stretch>
            <a:fillRect/>
          </a:stretch>
        </p:blipFill>
        <p:spPr>
          <a:xfrm>
            <a:off x="8017525" y="461963"/>
            <a:ext cx="3383899" cy="2328371"/>
          </a:xfrm>
          <a:prstGeom prst="rect">
            <a:avLst/>
          </a:prstGeom>
        </p:spPr>
      </p:pic>
      <p:pic>
        <p:nvPicPr>
          <p:cNvPr id="5" name="Picture 4">
            <a:extLst>
              <a:ext uri="{FF2B5EF4-FFF2-40B4-BE49-F238E27FC236}">
                <a16:creationId xmlns:a16="http://schemas.microsoft.com/office/drawing/2014/main" id="{98FBB922-36FE-1E5F-42EF-E9AA32CCE116}"/>
              </a:ext>
            </a:extLst>
          </p:cNvPr>
          <p:cNvPicPr>
            <a:picLocks noChangeAspect="1"/>
          </p:cNvPicPr>
          <p:nvPr/>
        </p:nvPicPr>
        <p:blipFill>
          <a:blip r:embed="rId5"/>
          <a:stretch>
            <a:fillRect/>
          </a:stretch>
        </p:blipFill>
        <p:spPr>
          <a:xfrm>
            <a:off x="7333473" y="4154203"/>
            <a:ext cx="3261473" cy="2469181"/>
          </a:xfrm>
          <a:prstGeom prst="rect">
            <a:avLst/>
          </a:prstGeom>
        </p:spPr>
      </p:pic>
      <p:pic>
        <p:nvPicPr>
          <p:cNvPr id="6" name="Picture 5">
            <a:extLst>
              <a:ext uri="{FF2B5EF4-FFF2-40B4-BE49-F238E27FC236}">
                <a16:creationId xmlns:a16="http://schemas.microsoft.com/office/drawing/2014/main" id="{8CF5357E-681F-04C5-D4C2-BA8F5E8365DB}"/>
              </a:ext>
            </a:extLst>
          </p:cNvPr>
          <p:cNvPicPr>
            <a:picLocks noChangeAspect="1"/>
          </p:cNvPicPr>
          <p:nvPr/>
        </p:nvPicPr>
        <p:blipFill>
          <a:blip r:embed="rId6"/>
          <a:stretch>
            <a:fillRect/>
          </a:stretch>
        </p:blipFill>
        <p:spPr>
          <a:xfrm>
            <a:off x="1752600" y="4400200"/>
            <a:ext cx="3197631" cy="1938187"/>
          </a:xfrm>
          <a:prstGeom prst="rect">
            <a:avLst/>
          </a:prstGeom>
        </p:spPr>
      </p:pic>
      <p:pic>
        <p:nvPicPr>
          <p:cNvPr id="7" name="Picture 6">
            <a:extLst>
              <a:ext uri="{FF2B5EF4-FFF2-40B4-BE49-F238E27FC236}">
                <a16:creationId xmlns:a16="http://schemas.microsoft.com/office/drawing/2014/main" id="{07FBF009-E3F3-E054-5F94-A50B3EF6843C}"/>
              </a:ext>
            </a:extLst>
          </p:cNvPr>
          <p:cNvPicPr>
            <a:picLocks noChangeAspect="1"/>
          </p:cNvPicPr>
          <p:nvPr/>
        </p:nvPicPr>
        <p:blipFill>
          <a:blip r:embed="rId7"/>
          <a:stretch>
            <a:fillRect/>
          </a:stretch>
        </p:blipFill>
        <p:spPr>
          <a:xfrm>
            <a:off x="3843191" y="2335000"/>
            <a:ext cx="3676057" cy="1699309"/>
          </a:xfrm>
          <a:prstGeom prst="rect">
            <a:avLst/>
          </a:prstGeom>
        </p:spPr>
      </p:pic>
    </p:spTree>
    <p:extLst>
      <p:ext uri="{BB962C8B-B14F-4D97-AF65-F5344CB8AC3E}">
        <p14:creationId xmlns:p14="http://schemas.microsoft.com/office/powerpoint/2010/main" val="429305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A36"/>
        </a:solidFill>
        <a:effectLst/>
      </p:bgPr>
    </p:bg>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5066A709-0D2D-A646-FF1A-23193B5C1C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383" y="261938"/>
            <a:ext cx="1628775" cy="1628775"/>
          </a:xfrm>
          <a:prstGeom prst="rect">
            <a:avLst/>
          </a:prstGeom>
        </p:spPr>
      </p:pic>
      <p:sp>
        <p:nvSpPr>
          <p:cNvPr id="3" name="TextBox 2">
            <a:extLst>
              <a:ext uri="{FF2B5EF4-FFF2-40B4-BE49-F238E27FC236}">
                <a16:creationId xmlns:a16="http://schemas.microsoft.com/office/drawing/2014/main" id="{585AC42E-3E9C-C7C0-4495-96EED3C88724}"/>
              </a:ext>
            </a:extLst>
          </p:cNvPr>
          <p:cNvSpPr txBox="1"/>
          <p:nvPr/>
        </p:nvSpPr>
        <p:spPr>
          <a:xfrm>
            <a:off x="2205872" y="1076325"/>
            <a:ext cx="4694548" cy="861774"/>
          </a:xfrm>
          <a:prstGeom prst="rect">
            <a:avLst/>
          </a:prstGeom>
          <a:noFill/>
        </p:spPr>
        <p:txBody>
          <a:bodyPr wrap="square">
            <a:spAutoFit/>
          </a:bodyPr>
          <a:lstStyle/>
          <a:p>
            <a:r>
              <a:rPr lang="da-DK" sz="2500" dirty="0">
                <a:latin typeface="Calibri" panose="020F0502020204030204" pitchFamily="34" charset="0"/>
                <a:ea typeface="Calibri" panose="020F0502020204030204" pitchFamily="34" charset="0"/>
                <a:cs typeface="Times New Roman" panose="02020603050405020304" pitchFamily="18" charset="0"/>
              </a:rPr>
              <a:t>Jagt dine drømme </a:t>
            </a:r>
            <a:br>
              <a:rPr lang="da-DK" sz="2500" dirty="0">
                <a:latin typeface="Calibri" panose="020F0502020204030204" pitchFamily="34" charset="0"/>
                <a:ea typeface="Calibri" panose="020F0502020204030204" pitchFamily="34" charset="0"/>
                <a:cs typeface="Times New Roman" panose="02020603050405020304" pitchFamily="18" charset="0"/>
              </a:rPr>
            </a:br>
            <a:r>
              <a:rPr lang="da-DK" sz="2500" dirty="0">
                <a:latin typeface="Calibri" panose="020F0502020204030204" pitchFamily="34" charset="0"/>
                <a:ea typeface="Calibri" panose="020F0502020204030204" pitchFamily="34" charset="0"/>
                <a:cs typeface="Times New Roman" panose="02020603050405020304" pitchFamily="18" charset="0"/>
              </a:rPr>
              <a:t>                        - måske fanger du en!</a:t>
            </a:r>
            <a:endParaRPr lang="da-DK" sz="2500" dirty="0"/>
          </a:p>
        </p:txBody>
      </p:sp>
      <p:pic>
        <p:nvPicPr>
          <p:cNvPr id="2050" name="Picture 2" descr="Inspirerende CITATER – Livstjek">
            <a:extLst>
              <a:ext uri="{FF2B5EF4-FFF2-40B4-BE49-F238E27FC236}">
                <a16:creationId xmlns:a16="http://schemas.microsoft.com/office/drawing/2014/main" id="{F3BAA42D-358E-44FC-CE2F-0C1FD6094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321" y="243086"/>
            <a:ext cx="3167407" cy="32029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CEB455A-82D4-BE0C-0A44-7EF8886DD809}"/>
              </a:ext>
            </a:extLst>
          </p:cNvPr>
          <p:cNvPicPr>
            <a:picLocks noChangeAspect="1"/>
          </p:cNvPicPr>
          <p:nvPr/>
        </p:nvPicPr>
        <p:blipFill>
          <a:blip r:embed="rId4"/>
          <a:stretch>
            <a:fillRect/>
          </a:stretch>
        </p:blipFill>
        <p:spPr>
          <a:xfrm>
            <a:off x="1756043" y="2246057"/>
            <a:ext cx="4932684" cy="4350005"/>
          </a:xfrm>
          <a:prstGeom prst="rect">
            <a:avLst/>
          </a:prstGeom>
        </p:spPr>
      </p:pic>
      <p:sp>
        <p:nvSpPr>
          <p:cNvPr id="12" name="TextBox 11">
            <a:extLst>
              <a:ext uri="{FF2B5EF4-FFF2-40B4-BE49-F238E27FC236}">
                <a16:creationId xmlns:a16="http://schemas.microsoft.com/office/drawing/2014/main" id="{00087B4C-904F-6734-4F53-E985C8F36AD4}"/>
              </a:ext>
            </a:extLst>
          </p:cNvPr>
          <p:cNvSpPr txBox="1"/>
          <p:nvPr/>
        </p:nvSpPr>
        <p:spPr>
          <a:xfrm>
            <a:off x="2205872" y="4927595"/>
            <a:ext cx="2507529" cy="1708160"/>
          </a:xfrm>
          <a:prstGeom prst="rect">
            <a:avLst/>
          </a:prstGeom>
          <a:noFill/>
        </p:spPr>
        <p:txBody>
          <a:bodyPr wrap="square">
            <a:spAutoFit/>
          </a:bodyPr>
          <a:lstStyle/>
          <a:p>
            <a:r>
              <a:rPr lang="da-DK" sz="3500" b="1" dirty="0">
                <a:latin typeface="Calibri" panose="020F0502020204030204" pitchFamily="34" charset="0"/>
                <a:cs typeface="Times New Roman" panose="02020603050405020304" pitchFamily="18" charset="0"/>
              </a:rPr>
              <a:t>If there´s </a:t>
            </a:r>
            <a:br>
              <a:rPr lang="da-DK" sz="3500" b="1" dirty="0">
                <a:latin typeface="Calibri" panose="020F0502020204030204" pitchFamily="34" charset="0"/>
                <a:cs typeface="Times New Roman" panose="02020603050405020304" pitchFamily="18" charset="0"/>
              </a:rPr>
            </a:br>
            <a:r>
              <a:rPr lang="da-DK" sz="3500" b="1" dirty="0">
                <a:latin typeface="Calibri" panose="020F0502020204030204" pitchFamily="34" charset="0"/>
                <a:cs typeface="Times New Roman" panose="02020603050405020304" pitchFamily="18" charset="0"/>
              </a:rPr>
              <a:t>NO WAY,</a:t>
            </a:r>
            <a:br>
              <a:rPr lang="da-DK" sz="3500" b="1" dirty="0">
                <a:latin typeface="Calibri" panose="020F0502020204030204" pitchFamily="34" charset="0"/>
                <a:cs typeface="Times New Roman" panose="02020603050405020304" pitchFamily="18" charset="0"/>
              </a:rPr>
            </a:br>
            <a:r>
              <a:rPr lang="da-DK" sz="3500" b="1" dirty="0">
                <a:latin typeface="Calibri" panose="020F0502020204030204" pitchFamily="34" charset="0"/>
                <a:cs typeface="Times New Roman" panose="02020603050405020304" pitchFamily="18" charset="0"/>
              </a:rPr>
              <a:t>create one</a:t>
            </a:r>
            <a:endParaRPr lang="da-DK" sz="3500" b="1" dirty="0"/>
          </a:p>
        </p:txBody>
      </p:sp>
      <p:pic>
        <p:nvPicPr>
          <p:cNvPr id="14" name="Picture 13">
            <a:extLst>
              <a:ext uri="{FF2B5EF4-FFF2-40B4-BE49-F238E27FC236}">
                <a16:creationId xmlns:a16="http://schemas.microsoft.com/office/drawing/2014/main" id="{9EA76BE6-E9C7-BB07-A34F-D539477E16C4}"/>
              </a:ext>
            </a:extLst>
          </p:cNvPr>
          <p:cNvPicPr>
            <a:picLocks noChangeAspect="1"/>
          </p:cNvPicPr>
          <p:nvPr/>
        </p:nvPicPr>
        <p:blipFill>
          <a:blip r:embed="rId5"/>
          <a:stretch>
            <a:fillRect/>
          </a:stretch>
        </p:blipFill>
        <p:spPr>
          <a:xfrm>
            <a:off x="7964183" y="3646866"/>
            <a:ext cx="2095682" cy="2949196"/>
          </a:xfrm>
          <a:prstGeom prst="rect">
            <a:avLst/>
          </a:prstGeom>
        </p:spPr>
      </p:pic>
    </p:spTree>
    <p:extLst>
      <p:ext uri="{BB962C8B-B14F-4D97-AF65-F5344CB8AC3E}">
        <p14:creationId xmlns:p14="http://schemas.microsoft.com/office/powerpoint/2010/main" val="232374868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480</Words>
  <Application>Microsoft Office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Office-tema</vt:lpstr>
      <vt:lpstr>Nyttige ”værktøj”</vt:lpstr>
      <vt:lpstr>WordArt</vt:lpstr>
      <vt:lpstr>Sweet and sour</vt:lpstr>
      <vt:lpstr> Træn Coaching Skills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 Gen next</dc:title>
  <dc:creator>Lotte</dc:creator>
  <cp:lastModifiedBy>Eva Holdensen</cp:lastModifiedBy>
  <cp:revision>16</cp:revision>
  <dcterms:created xsi:type="dcterms:W3CDTF">2023-09-07T14:42:20Z</dcterms:created>
  <dcterms:modified xsi:type="dcterms:W3CDTF">2023-12-03T20:09:19Z</dcterms:modified>
</cp:coreProperties>
</file>