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6" r:id="rId2"/>
    <p:sldId id="275" r:id="rId3"/>
    <p:sldId id="265" r:id="rId4"/>
    <p:sldId id="270" r:id="rId5"/>
    <p:sldId id="259" r:id="rId6"/>
    <p:sldId id="256" r:id="rId7"/>
    <p:sldId id="261" r:id="rId8"/>
    <p:sldId id="271" r:id="rId9"/>
    <p:sldId id="272" r:id="rId10"/>
    <p:sldId id="316" r:id="rId11"/>
    <p:sldId id="273" r:id="rId12"/>
    <p:sldId id="274" r:id="rId13"/>
    <p:sldId id="269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0" r:id="rId30"/>
    <p:sldId id="293" r:id="rId31"/>
    <p:sldId id="294" r:id="rId32"/>
    <p:sldId id="295" r:id="rId33"/>
    <p:sldId id="297" r:id="rId34"/>
    <p:sldId id="307" r:id="rId35"/>
    <p:sldId id="306" r:id="rId36"/>
    <p:sldId id="305" r:id="rId37"/>
    <p:sldId id="308" r:id="rId38"/>
    <p:sldId id="309" r:id="rId39"/>
    <p:sldId id="310" r:id="rId40"/>
    <p:sldId id="311" r:id="rId41"/>
    <p:sldId id="312" r:id="rId42"/>
    <p:sldId id="313" r:id="rId43"/>
    <p:sldId id="314" r:id="rId4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A36"/>
    <a:srgbClr val="AA2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2" autoAdjust="0"/>
  </p:normalViewPr>
  <p:slideViewPr>
    <p:cSldViewPr snapToGrid="0">
      <p:cViewPr varScale="1">
        <p:scale>
          <a:sx n="71" d="100"/>
          <a:sy n="71" d="100"/>
        </p:scale>
        <p:origin x="3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B1A7DC-3B2B-43BE-B1C0-C31ADA04D61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209B45-8CDC-4B0D-8F09-DA0A12B16F51}">
      <dgm:prSet/>
      <dgm:spPr/>
      <dgm:t>
        <a:bodyPr/>
        <a:lstStyle/>
        <a:p>
          <a:r>
            <a:rPr lang="da-DK" b="1" dirty="0"/>
            <a:t>Nu skal I have lidt input fra:</a:t>
          </a:r>
          <a:endParaRPr lang="en-US" dirty="0"/>
        </a:p>
      </dgm:t>
    </dgm:pt>
    <dgm:pt modelId="{DCF21527-377A-440E-B1C8-39883E7AE0AE}" type="parTrans" cxnId="{32610757-BDFB-476E-A255-BA8648A8C7B5}">
      <dgm:prSet/>
      <dgm:spPr/>
      <dgm:t>
        <a:bodyPr/>
        <a:lstStyle/>
        <a:p>
          <a:endParaRPr lang="en-US"/>
        </a:p>
      </dgm:t>
    </dgm:pt>
    <dgm:pt modelId="{BC6E018F-6F18-4B1F-B8BB-802702266157}" type="sibTrans" cxnId="{32610757-BDFB-476E-A255-BA8648A8C7B5}">
      <dgm:prSet/>
      <dgm:spPr/>
      <dgm:t>
        <a:bodyPr/>
        <a:lstStyle/>
        <a:p>
          <a:endParaRPr lang="en-US"/>
        </a:p>
      </dgm:t>
    </dgm:pt>
    <dgm:pt modelId="{8A57F1D5-B85C-4D58-8592-A462E9ADF29F}">
      <dgm:prSet/>
      <dgm:spPr/>
      <dgm:t>
        <a:bodyPr/>
        <a:lstStyle/>
        <a:p>
          <a:r>
            <a:rPr lang="da-DK" b="1" dirty="0"/>
            <a:t>En Implementant </a:t>
          </a:r>
          <a:endParaRPr lang="en-US" dirty="0"/>
        </a:p>
      </dgm:t>
    </dgm:pt>
    <dgm:pt modelId="{7015EF3E-8286-495A-8F34-FED6323C8715}" type="parTrans" cxnId="{AE48B2FF-B98D-40C8-B75D-234F30205B89}">
      <dgm:prSet/>
      <dgm:spPr/>
      <dgm:t>
        <a:bodyPr/>
        <a:lstStyle/>
        <a:p>
          <a:endParaRPr lang="en-US"/>
        </a:p>
      </dgm:t>
    </dgm:pt>
    <dgm:pt modelId="{65BB1AC7-58E6-49F5-A327-0AD35F84363C}" type="sibTrans" cxnId="{AE48B2FF-B98D-40C8-B75D-234F30205B89}">
      <dgm:prSet/>
      <dgm:spPr/>
      <dgm:t>
        <a:bodyPr/>
        <a:lstStyle/>
        <a:p>
          <a:endParaRPr lang="en-US"/>
        </a:p>
      </dgm:t>
    </dgm:pt>
    <dgm:pt modelId="{EEF414E3-B18B-4437-B7B7-C38BCAB90327}">
      <dgm:prSet/>
      <dgm:spPr/>
      <dgm:t>
        <a:bodyPr/>
        <a:lstStyle/>
        <a:p>
          <a:r>
            <a:rPr lang="da-DK" b="1" dirty="0"/>
            <a:t>En Praktiker - der laver en plan,</a:t>
          </a:r>
          <a:endParaRPr lang="en-US" dirty="0"/>
        </a:p>
      </dgm:t>
    </dgm:pt>
    <dgm:pt modelId="{F7A30091-0BE3-4297-96BC-FBBA52D6EFC4}" type="parTrans" cxnId="{5CDBCBA7-61CC-4B82-8A88-ED56644EE162}">
      <dgm:prSet/>
      <dgm:spPr/>
      <dgm:t>
        <a:bodyPr/>
        <a:lstStyle/>
        <a:p>
          <a:endParaRPr lang="en-US"/>
        </a:p>
      </dgm:t>
    </dgm:pt>
    <dgm:pt modelId="{561FAF04-3E12-499D-8436-3316B5ED5773}" type="sibTrans" cxnId="{5CDBCBA7-61CC-4B82-8A88-ED56644EE162}">
      <dgm:prSet/>
      <dgm:spPr/>
      <dgm:t>
        <a:bodyPr/>
        <a:lstStyle/>
        <a:p>
          <a:endParaRPr lang="en-US"/>
        </a:p>
      </dgm:t>
    </dgm:pt>
    <dgm:pt modelId="{D39CBAA3-C975-486C-8675-AB8557CF497D}">
      <dgm:prSet/>
      <dgm:spPr/>
      <dgm:t>
        <a:bodyPr/>
        <a:lstStyle/>
        <a:p>
          <a:r>
            <a:rPr lang="da-DK" b="1" dirty="0"/>
            <a:t>Og som nogen gange går i gang, uanset hvem der er med.</a:t>
          </a:r>
          <a:endParaRPr lang="en-US" dirty="0"/>
        </a:p>
      </dgm:t>
    </dgm:pt>
    <dgm:pt modelId="{E7072C3E-AE26-4462-964D-AE1C16CCAABE}" type="parTrans" cxnId="{A36FA319-73F3-43DD-9BB7-BF86F9D32859}">
      <dgm:prSet/>
      <dgm:spPr/>
      <dgm:t>
        <a:bodyPr/>
        <a:lstStyle/>
        <a:p>
          <a:endParaRPr lang="en-US"/>
        </a:p>
      </dgm:t>
    </dgm:pt>
    <dgm:pt modelId="{64CBB48D-61D0-4E89-B764-E6B117DC0FB5}" type="sibTrans" cxnId="{A36FA319-73F3-43DD-9BB7-BF86F9D32859}">
      <dgm:prSet/>
      <dgm:spPr/>
      <dgm:t>
        <a:bodyPr/>
        <a:lstStyle/>
        <a:p>
          <a:endParaRPr lang="en-US"/>
        </a:p>
      </dgm:t>
    </dgm:pt>
    <dgm:pt modelId="{526F28FF-3D59-40DB-A7D1-1D62CD6E91CC}" type="pres">
      <dgm:prSet presAssocID="{7CB1A7DC-3B2B-43BE-B1C0-C31ADA04D617}" presName="outerComposite" presStyleCnt="0">
        <dgm:presLayoutVars>
          <dgm:chMax val="5"/>
          <dgm:dir/>
          <dgm:resizeHandles val="exact"/>
        </dgm:presLayoutVars>
      </dgm:prSet>
      <dgm:spPr/>
    </dgm:pt>
    <dgm:pt modelId="{EADF9BD4-E133-48CC-90BD-F5E76711BA70}" type="pres">
      <dgm:prSet presAssocID="{7CB1A7DC-3B2B-43BE-B1C0-C31ADA04D617}" presName="dummyMaxCanvas" presStyleCnt="0">
        <dgm:presLayoutVars/>
      </dgm:prSet>
      <dgm:spPr/>
    </dgm:pt>
    <dgm:pt modelId="{143DA4D3-6CCF-4F3F-A43D-23259E05B2F7}" type="pres">
      <dgm:prSet presAssocID="{7CB1A7DC-3B2B-43BE-B1C0-C31ADA04D617}" presName="FourNodes_1" presStyleLbl="node1" presStyleIdx="0" presStyleCnt="4" custAng="0" custLinFactNeighborY="5135">
        <dgm:presLayoutVars>
          <dgm:bulletEnabled val="1"/>
        </dgm:presLayoutVars>
      </dgm:prSet>
      <dgm:spPr/>
    </dgm:pt>
    <dgm:pt modelId="{B9D4F4EB-33A8-4C32-9500-FB5B1A160942}" type="pres">
      <dgm:prSet presAssocID="{7CB1A7DC-3B2B-43BE-B1C0-C31ADA04D617}" presName="FourNodes_2" presStyleLbl="node1" presStyleIdx="1" presStyleCnt="4" custLinFactNeighborX="831" custLinFactNeighborY="-1274">
        <dgm:presLayoutVars>
          <dgm:bulletEnabled val="1"/>
        </dgm:presLayoutVars>
      </dgm:prSet>
      <dgm:spPr/>
    </dgm:pt>
    <dgm:pt modelId="{057CCA8B-B33C-4899-B788-7CB3C4A54FC7}" type="pres">
      <dgm:prSet presAssocID="{7CB1A7DC-3B2B-43BE-B1C0-C31ADA04D617}" presName="FourNodes_3" presStyleLbl="node1" presStyleIdx="2" presStyleCnt="4" custLinFactNeighborX="977" custLinFactNeighborY="-13021">
        <dgm:presLayoutVars>
          <dgm:bulletEnabled val="1"/>
        </dgm:presLayoutVars>
      </dgm:prSet>
      <dgm:spPr/>
    </dgm:pt>
    <dgm:pt modelId="{D6E22506-E796-4F92-BACE-55DBCAC2ADF3}" type="pres">
      <dgm:prSet presAssocID="{7CB1A7DC-3B2B-43BE-B1C0-C31ADA04D617}" presName="FourNodes_4" presStyleLbl="node1" presStyleIdx="3" presStyleCnt="4" custLinFactNeighborX="0" custLinFactNeighborY="-20536">
        <dgm:presLayoutVars>
          <dgm:bulletEnabled val="1"/>
        </dgm:presLayoutVars>
      </dgm:prSet>
      <dgm:spPr/>
    </dgm:pt>
    <dgm:pt modelId="{3201B71E-C308-4F64-A960-7451A121162B}" type="pres">
      <dgm:prSet presAssocID="{7CB1A7DC-3B2B-43BE-B1C0-C31ADA04D617}" presName="FourConn_1-2" presStyleLbl="fgAccFollowNode1" presStyleIdx="0" presStyleCnt="3">
        <dgm:presLayoutVars>
          <dgm:bulletEnabled val="1"/>
        </dgm:presLayoutVars>
      </dgm:prSet>
      <dgm:spPr/>
    </dgm:pt>
    <dgm:pt modelId="{17FCA5C0-D8E3-47CC-8671-138420778799}" type="pres">
      <dgm:prSet presAssocID="{7CB1A7DC-3B2B-43BE-B1C0-C31ADA04D617}" presName="FourConn_2-3" presStyleLbl="fgAccFollowNode1" presStyleIdx="1" presStyleCnt="3">
        <dgm:presLayoutVars>
          <dgm:bulletEnabled val="1"/>
        </dgm:presLayoutVars>
      </dgm:prSet>
      <dgm:spPr/>
    </dgm:pt>
    <dgm:pt modelId="{C33CF5A9-BF70-4EEE-AF7A-D5AE6E53AE13}" type="pres">
      <dgm:prSet presAssocID="{7CB1A7DC-3B2B-43BE-B1C0-C31ADA04D617}" presName="FourConn_3-4" presStyleLbl="fgAccFollowNode1" presStyleIdx="2" presStyleCnt="3">
        <dgm:presLayoutVars>
          <dgm:bulletEnabled val="1"/>
        </dgm:presLayoutVars>
      </dgm:prSet>
      <dgm:spPr/>
    </dgm:pt>
    <dgm:pt modelId="{5CC62B96-856A-4E7E-A389-28ECA96C5C04}" type="pres">
      <dgm:prSet presAssocID="{7CB1A7DC-3B2B-43BE-B1C0-C31ADA04D617}" presName="FourNodes_1_text" presStyleLbl="node1" presStyleIdx="3" presStyleCnt="4">
        <dgm:presLayoutVars>
          <dgm:bulletEnabled val="1"/>
        </dgm:presLayoutVars>
      </dgm:prSet>
      <dgm:spPr/>
    </dgm:pt>
    <dgm:pt modelId="{ED15F844-34EF-4B09-9FCD-C2F1982E1D53}" type="pres">
      <dgm:prSet presAssocID="{7CB1A7DC-3B2B-43BE-B1C0-C31ADA04D617}" presName="FourNodes_2_text" presStyleLbl="node1" presStyleIdx="3" presStyleCnt="4">
        <dgm:presLayoutVars>
          <dgm:bulletEnabled val="1"/>
        </dgm:presLayoutVars>
      </dgm:prSet>
      <dgm:spPr/>
    </dgm:pt>
    <dgm:pt modelId="{6034B5D9-24E3-4466-8960-FA867C8D50D2}" type="pres">
      <dgm:prSet presAssocID="{7CB1A7DC-3B2B-43BE-B1C0-C31ADA04D617}" presName="FourNodes_3_text" presStyleLbl="node1" presStyleIdx="3" presStyleCnt="4">
        <dgm:presLayoutVars>
          <dgm:bulletEnabled val="1"/>
        </dgm:presLayoutVars>
      </dgm:prSet>
      <dgm:spPr/>
    </dgm:pt>
    <dgm:pt modelId="{4E19BD72-9D44-4080-B670-C3024B7C6791}" type="pres">
      <dgm:prSet presAssocID="{7CB1A7DC-3B2B-43BE-B1C0-C31ADA04D61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F294008-8261-457C-8069-B12E50F7ED60}" type="presOf" srcId="{F3209B45-8CDC-4B0D-8F09-DA0A12B16F51}" destId="{5CC62B96-856A-4E7E-A389-28ECA96C5C04}" srcOrd="1" destOrd="0" presId="urn:microsoft.com/office/officeart/2005/8/layout/vProcess5"/>
    <dgm:cxn modelId="{8ADA6114-20CD-4FA3-9C46-4D2A1F5A5381}" type="presOf" srcId="{7CB1A7DC-3B2B-43BE-B1C0-C31ADA04D617}" destId="{526F28FF-3D59-40DB-A7D1-1D62CD6E91CC}" srcOrd="0" destOrd="0" presId="urn:microsoft.com/office/officeart/2005/8/layout/vProcess5"/>
    <dgm:cxn modelId="{A36FA319-73F3-43DD-9BB7-BF86F9D32859}" srcId="{7CB1A7DC-3B2B-43BE-B1C0-C31ADA04D617}" destId="{D39CBAA3-C975-486C-8675-AB8557CF497D}" srcOrd="3" destOrd="0" parTransId="{E7072C3E-AE26-4462-964D-AE1C16CCAABE}" sibTransId="{64CBB48D-61D0-4E89-B764-E6B117DC0FB5}"/>
    <dgm:cxn modelId="{FB3F9720-B1DF-4CFD-ADB3-AF19995A9AE2}" type="presOf" srcId="{BC6E018F-6F18-4B1F-B8BB-802702266157}" destId="{3201B71E-C308-4F64-A960-7451A121162B}" srcOrd="0" destOrd="0" presId="urn:microsoft.com/office/officeart/2005/8/layout/vProcess5"/>
    <dgm:cxn modelId="{491C6D2D-C051-404E-B1CC-6A987FC5232A}" type="presOf" srcId="{EEF414E3-B18B-4437-B7B7-C38BCAB90327}" destId="{6034B5D9-24E3-4466-8960-FA867C8D50D2}" srcOrd="1" destOrd="0" presId="urn:microsoft.com/office/officeart/2005/8/layout/vProcess5"/>
    <dgm:cxn modelId="{022C9B6E-90B2-4CAE-84D2-D4EA35A95B8F}" type="presOf" srcId="{8A57F1D5-B85C-4D58-8592-A462E9ADF29F}" destId="{B9D4F4EB-33A8-4C32-9500-FB5B1A160942}" srcOrd="0" destOrd="0" presId="urn:microsoft.com/office/officeart/2005/8/layout/vProcess5"/>
    <dgm:cxn modelId="{138A3870-0E51-4BE0-87F2-3E83D158072B}" type="presOf" srcId="{F3209B45-8CDC-4B0D-8F09-DA0A12B16F51}" destId="{143DA4D3-6CCF-4F3F-A43D-23259E05B2F7}" srcOrd="0" destOrd="0" presId="urn:microsoft.com/office/officeart/2005/8/layout/vProcess5"/>
    <dgm:cxn modelId="{32610757-BDFB-476E-A255-BA8648A8C7B5}" srcId="{7CB1A7DC-3B2B-43BE-B1C0-C31ADA04D617}" destId="{F3209B45-8CDC-4B0D-8F09-DA0A12B16F51}" srcOrd="0" destOrd="0" parTransId="{DCF21527-377A-440E-B1C8-39883E7AE0AE}" sibTransId="{BC6E018F-6F18-4B1F-B8BB-802702266157}"/>
    <dgm:cxn modelId="{00FF0C85-0487-4FB6-8679-60F5414E86D7}" type="presOf" srcId="{65BB1AC7-58E6-49F5-A327-0AD35F84363C}" destId="{17FCA5C0-D8E3-47CC-8671-138420778799}" srcOrd="0" destOrd="0" presId="urn:microsoft.com/office/officeart/2005/8/layout/vProcess5"/>
    <dgm:cxn modelId="{63D71F95-B0B5-4FB2-B392-3CB57EF6FADC}" type="presOf" srcId="{D39CBAA3-C975-486C-8675-AB8557CF497D}" destId="{4E19BD72-9D44-4080-B670-C3024B7C6791}" srcOrd="1" destOrd="0" presId="urn:microsoft.com/office/officeart/2005/8/layout/vProcess5"/>
    <dgm:cxn modelId="{FA46269E-4984-4B82-953B-A35B17B514BA}" type="presOf" srcId="{D39CBAA3-C975-486C-8675-AB8557CF497D}" destId="{D6E22506-E796-4F92-BACE-55DBCAC2ADF3}" srcOrd="0" destOrd="0" presId="urn:microsoft.com/office/officeart/2005/8/layout/vProcess5"/>
    <dgm:cxn modelId="{A46D7CA1-2F41-466F-9A36-95A04A4269D7}" type="presOf" srcId="{561FAF04-3E12-499D-8436-3316B5ED5773}" destId="{C33CF5A9-BF70-4EEE-AF7A-D5AE6E53AE13}" srcOrd="0" destOrd="0" presId="urn:microsoft.com/office/officeart/2005/8/layout/vProcess5"/>
    <dgm:cxn modelId="{5CDBCBA7-61CC-4B82-8A88-ED56644EE162}" srcId="{7CB1A7DC-3B2B-43BE-B1C0-C31ADA04D617}" destId="{EEF414E3-B18B-4437-B7B7-C38BCAB90327}" srcOrd="2" destOrd="0" parTransId="{F7A30091-0BE3-4297-96BC-FBBA52D6EFC4}" sibTransId="{561FAF04-3E12-499D-8436-3316B5ED5773}"/>
    <dgm:cxn modelId="{3914FFAC-7E87-408A-B469-1FAB6EA6B340}" type="presOf" srcId="{8A57F1D5-B85C-4D58-8592-A462E9ADF29F}" destId="{ED15F844-34EF-4B09-9FCD-C2F1982E1D53}" srcOrd="1" destOrd="0" presId="urn:microsoft.com/office/officeart/2005/8/layout/vProcess5"/>
    <dgm:cxn modelId="{0D7857EC-8A30-4CBA-8B6A-A73E8894AC83}" type="presOf" srcId="{EEF414E3-B18B-4437-B7B7-C38BCAB90327}" destId="{057CCA8B-B33C-4899-B788-7CB3C4A54FC7}" srcOrd="0" destOrd="0" presId="urn:microsoft.com/office/officeart/2005/8/layout/vProcess5"/>
    <dgm:cxn modelId="{AE48B2FF-B98D-40C8-B75D-234F30205B89}" srcId="{7CB1A7DC-3B2B-43BE-B1C0-C31ADA04D617}" destId="{8A57F1D5-B85C-4D58-8592-A462E9ADF29F}" srcOrd="1" destOrd="0" parTransId="{7015EF3E-8286-495A-8F34-FED6323C8715}" sibTransId="{65BB1AC7-58E6-49F5-A327-0AD35F84363C}"/>
    <dgm:cxn modelId="{6FFBCCA7-DA49-4B1B-AA7B-43AF263CABE7}" type="presParOf" srcId="{526F28FF-3D59-40DB-A7D1-1D62CD6E91CC}" destId="{EADF9BD4-E133-48CC-90BD-F5E76711BA70}" srcOrd="0" destOrd="0" presId="urn:microsoft.com/office/officeart/2005/8/layout/vProcess5"/>
    <dgm:cxn modelId="{4AC7DC89-0B2A-469E-AC68-3B900C8C4B2E}" type="presParOf" srcId="{526F28FF-3D59-40DB-A7D1-1D62CD6E91CC}" destId="{143DA4D3-6CCF-4F3F-A43D-23259E05B2F7}" srcOrd="1" destOrd="0" presId="urn:microsoft.com/office/officeart/2005/8/layout/vProcess5"/>
    <dgm:cxn modelId="{F25E01D2-E1C3-45F9-86CB-46EF82C2DD88}" type="presParOf" srcId="{526F28FF-3D59-40DB-A7D1-1D62CD6E91CC}" destId="{B9D4F4EB-33A8-4C32-9500-FB5B1A160942}" srcOrd="2" destOrd="0" presId="urn:microsoft.com/office/officeart/2005/8/layout/vProcess5"/>
    <dgm:cxn modelId="{132840F0-75B5-4228-86BB-E749F65FA8D5}" type="presParOf" srcId="{526F28FF-3D59-40DB-A7D1-1D62CD6E91CC}" destId="{057CCA8B-B33C-4899-B788-7CB3C4A54FC7}" srcOrd="3" destOrd="0" presId="urn:microsoft.com/office/officeart/2005/8/layout/vProcess5"/>
    <dgm:cxn modelId="{D65B28F6-333D-4507-8E2C-181370D1A075}" type="presParOf" srcId="{526F28FF-3D59-40DB-A7D1-1D62CD6E91CC}" destId="{D6E22506-E796-4F92-BACE-55DBCAC2ADF3}" srcOrd="4" destOrd="0" presId="urn:microsoft.com/office/officeart/2005/8/layout/vProcess5"/>
    <dgm:cxn modelId="{120634E1-FDC5-4811-BA0B-C813ECA7B34F}" type="presParOf" srcId="{526F28FF-3D59-40DB-A7D1-1D62CD6E91CC}" destId="{3201B71E-C308-4F64-A960-7451A121162B}" srcOrd="5" destOrd="0" presId="urn:microsoft.com/office/officeart/2005/8/layout/vProcess5"/>
    <dgm:cxn modelId="{3F866A94-B69D-4A4B-8CC0-571C8C22F4DE}" type="presParOf" srcId="{526F28FF-3D59-40DB-A7D1-1D62CD6E91CC}" destId="{17FCA5C0-D8E3-47CC-8671-138420778799}" srcOrd="6" destOrd="0" presId="urn:microsoft.com/office/officeart/2005/8/layout/vProcess5"/>
    <dgm:cxn modelId="{19119D7E-D77B-490E-9201-AB4340F28885}" type="presParOf" srcId="{526F28FF-3D59-40DB-A7D1-1D62CD6E91CC}" destId="{C33CF5A9-BF70-4EEE-AF7A-D5AE6E53AE13}" srcOrd="7" destOrd="0" presId="urn:microsoft.com/office/officeart/2005/8/layout/vProcess5"/>
    <dgm:cxn modelId="{EF522F67-FD50-46E6-A478-56AE14A729DB}" type="presParOf" srcId="{526F28FF-3D59-40DB-A7D1-1D62CD6E91CC}" destId="{5CC62B96-856A-4E7E-A389-28ECA96C5C04}" srcOrd="8" destOrd="0" presId="urn:microsoft.com/office/officeart/2005/8/layout/vProcess5"/>
    <dgm:cxn modelId="{9942244A-0FB5-476B-9E55-5DFD963A8DC6}" type="presParOf" srcId="{526F28FF-3D59-40DB-A7D1-1D62CD6E91CC}" destId="{ED15F844-34EF-4B09-9FCD-C2F1982E1D53}" srcOrd="9" destOrd="0" presId="urn:microsoft.com/office/officeart/2005/8/layout/vProcess5"/>
    <dgm:cxn modelId="{01C0DAC5-21FE-41F7-A6F9-8F3BB7C66342}" type="presParOf" srcId="{526F28FF-3D59-40DB-A7D1-1D62CD6E91CC}" destId="{6034B5D9-24E3-4466-8960-FA867C8D50D2}" srcOrd="10" destOrd="0" presId="urn:microsoft.com/office/officeart/2005/8/layout/vProcess5"/>
    <dgm:cxn modelId="{8CBB26B9-C4D9-40C8-9731-1D1B9E3CD7D0}" type="presParOf" srcId="{526F28FF-3D59-40DB-A7D1-1D62CD6E91CC}" destId="{4E19BD72-9D44-4080-B670-C3024B7C679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EAAB54-512A-4CD4-B4C7-689777A3515B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CF405B-675A-46CC-8E1A-3268007E8FCB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Gejst og glæde</a:t>
          </a:r>
          <a:endParaRPr lang="en-US" dirty="0"/>
        </a:p>
      </dgm:t>
    </dgm:pt>
    <dgm:pt modelId="{39B9654F-D5FC-44E8-A71E-BB8629E6BA99}" type="parTrans" cxnId="{776635F4-A179-4C2E-9D61-BC9E87A75851}">
      <dgm:prSet/>
      <dgm:spPr/>
      <dgm:t>
        <a:bodyPr/>
        <a:lstStyle/>
        <a:p>
          <a:endParaRPr lang="en-US"/>
        </a:p>
      </dgm:t>
    </dgm:pt>
    <dgm:pt modelId="{5A2203A6-F19C-480C-921C-9EE4755C36FF}" type="sibTrans" cxnId="{776635F4-A179-4C2E-9D61-BC9E87A7585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8A9E0F-E1D2-4417-81A4-CC6E01F71113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Handling </a:t>
          </a:r>
          <a:endParaRPr lang="en-US" dirty="0"/>
        </a:p>
      </dgm:t>
    </dgm:pt>
    <dgm:pt modelId="{87C1E06B-C9CB-4EDC-9F94-0F323A5C5B07}" type="parTrans" cxnId="{5CD77ED0-E9CC-4C69-ACD8-72EF08A0BFC4}">
      <dgm:prSet/>
      <dgm:spPr/>
      <dgm:t>
        <a:bodyPr/>
        <a:lstStyle/>
        <a:p>
          <a:endParaRPr lang="en-US"/>
        </a:p>
      </dgm:t>
    </dgm:pt>
    <dgm:pt modelId="{D14AD480-0D33-40DD-9549-0984399F1CB6}" type="sibTrans" cxnId="{5CD77ED0-E9CC-4C69-ACD8-72EF08A0BFC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706CD08-5056-441E-8E12-BEC7692706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Værdier</a:t>
          </a:r>
          <a:endParaRPr lang="en-US" dirty="0"/>
        </a:p>
      </dgm:t>
    </dgm:pt>
    <dgm:pt modelId="{941B8E7A-C328-479F-AE0E-5C266C3668C2}" type="parTrans" cxnId="{25C37E01-A3CF-492E-884A-4DC01FFC26E8}">
      <dgm:prSet/>
      <dgm:spPr/>
      <dgm:t>
        <a:bodyPr/>
        <a:lstStyle/>
        <a:p>
          <a:endParaRPr lang="en-US"/>
        </a:p>
      </dgm:t>
    </dgm:pt>
    <dgm:pt modelId="{A209902F-7152-4B03-AD25-87F75EC11B03}" type="sibTrans" cxnId="{25C37E01-A3CF-492E-884A-4DC01FFC26E8}">
      <dgm:prSet/>
      <dgm:spPr/>
      <dgm:t>
        <a:bodyPr/>
        <a:lstStyle/>
        <a:p>
          <a:endParaRPr lang="en-US"/>
        </a:p>
      </dgm:t>
    </dgm:pt>
    <dgm:pt modelId="{169F2D7F-03B0-4CDA-9E9B-8902ED86F1A0}" type="pres">
      <dgm:prSet presAssocID="{9BEAAB54-512A-4CD4-B4C7-689777A351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50D2BF-A037-464E-8C9A-6C3927307CDF}" type="pres">
      <dgm:prSet presAssocID="{10CF405B-675A-46CC-8E1A-3268007E8FCB}" presName="hierRoot1" presStyleCnt="0"/>
      <dgm:spPr/>
    </dgm:pt>
    <dgm:pt modelId="{F86233FF-7CF3-450E-9BF1-4EA18230B515}" type="pres">
      <dgm:prSet presAssocID="{10CF405B-675A-46CC-8E1A-3268007E8FCB}" presName="composite" presStyleCnt="0"/>
      <dgm:spPr/>
    </dgm:pt>
    <dgm:pt modelId="{4FC4C2F4-1938-4F61-B313-F2313417696E}" type="pres">
      <dgm:prSet presAssocID="{10CF405B-675A-46CC-8E1A-3268007E8FCB}" presName="background" presStyleLbl="node0" presStyleIdx="0" presStyleCnt="3"/>
      <dgm:spPr/>
    </dgm:pt>
    <dgm:pt modelId="{AE639CE9-4BC2-47BD-8056-26C9CA1C71F1}" type="pres">
      <dgm:prSet presAssocID="{10CF405B-675A-46CC-8E1A-3268007E8FCB}" presName="text" presStyleLbl="fgAcc0" presStyleIdx="0" presStyleCnt="3">
        <dgm:presLayoutVars>
          <dgm:chPref val="3"/>
        </dgm:presLayoutVars>
      </dgm:prSet>
      <dgm:spPr/>
    </dgm:pt>
    <dgm:pt modelId="{E0E19FBB-E40F-4F0E-AB11-E9E58C4DE4E3}" type="pres">
      <dgm:prSet presAssocID="{10CF405B-675A-46CC-8E1A-3268007E8FCB}" presName="hierChild2" presStyleCnt="0"/>
      <dgm:spPr/>
    </dgm:pt>
    <dgm:pt modelId="{8C3BBA80-0767-479D-AE86-FC8300B26473}" type="pres">
      <dgm:prSet presAssocID="{078A9E0F-E1D2-4417-81A4-CC6E01F71113}" presName="hierRoot1" presStyleCnt="0"/>
      <dgm:spPr/>
    </dgm:pt>
    <dgm:pt modelId="{1F277E17-ED83-437C-8CE4-9729AD04395F}" type="pres">
      <dgm:prSet presAssocID="{078A9E0F-E1D2-4417-81A4-CC6E01F71113}" presName="composite" presStyleCnt="0"/>
      <dgm:spPr/>
    </dgm:pt>
    <dgm:pt modelId="{C4D9560B-8940-4C31-BB12-699BBA2E05CC}" type="pres">
      <dgm:prSet presAssocID="{078A9E0F-E1D2-4417-81A4-CC6E01F71113}" presName="background" presStyleLbl="node0" presStyleIdx="1" presStyleCnt="3"/>
      <dgm:spPr/>
    </dgm:pt>
    <dgm:pt modelId="{275A11D5-20CA-4FAA-8D3C-BE87A446C2A6}" type="pres">
      <dgm:prSet presAssocID="{078A9E0F-E1D2-4417-81A4-CC6E01F71113}" presName="text" presStyleLbl="fgAcc0" presStyleIdx="1" presStyleCnt="3">
        <dgm:presLayoutVars>
          <dgm:chPref val="3"/>
        </dgm:presLayoutVars>
      </dgm:prSet>
      <dgm:spPr/>
    </dgm:pt>
    <dgm:pt modelId="{44C0D646-9200-49E4-AE29-D59CA5B07C92}" type="pres">
      <dgm:prSet presAssocID="{078A9E0F-E1D2-4417-81A4-CC6E01F71113}" presName="hierChild2" presStyleCnt="0"/>
      <dgm:spPr/>
    </dgm:pt>
    <dgm:pt modelId="{AF4EAD7E-39A9-4036-91A9-E64A0A003096}" type="pres">
      <dgm:prSet presAssocID="{1706CD08-5056-441E-8E12-BEC76927068E}" presName="hierRoot1" presStyleCnt="0"/>
      <dgm:spPr/>
    </dgm:pt>
    <dgm:pt modelId="{67ECF0FC-9011-4505-8C68-80D9F00E9EDE}" type="pres">
      <dgm:prSet presAssocID="{1706CD08-5056-441E-8E12-BEC76927068E}" presName="composite" presStyleCnt="0"/>
      <dgm:spPr/>
    </dgm:pt>
    <dgm:pt modelId="{BC51AC5E-E7B7-4318-87A5-8E801B91355D}" type="pres">
      <dgm:prSet presAssocID="{1706CD08-5056-441E-8E12-BEC76927068E}" presName="background" presStyleLbl="node0" presStyleIdx="2" presStyleCnt="3"/>
      <dgm:spPr/>
    </dgm:pt>
    <dgm:pt modelId="{F7FC4B43-2FB0-436C-A8D8-D7C6485D65C7}" type="pres">
      <dgm:prSet presAssocID="{1706CD08-5056-441E-8E12-BEC76927068E}" presName="text" presStyleLbl="fgAcc0" presStyleIdx="2" presStyleCnt="3">
        <dgm:presLayoutVars>
          <dgm:chPref val="3"/>
        </dgm:presLayoutVars>
      </dgm:prSet>
      <dgm:spPr/>
    </dgm:pt>
    <dgm:pt modelId="{43EE1BD4-33E8-4531-991A-C667CB5913C8}" type="pres">
      <dgm:prSet presAssocID="{1706CD08-5056-441E-8E12-BEC76927068E}" presName="hierChild2" presStyleCnt="0"/>
      <dgm:spPr/>
    </dgm:pt>
  </dgm:ptLst>
  <dgm:cxnLst>
    <dgm:cxn modelId="{25C37E01-A3CF-492E-884A-4DC01FFC26E8}" srcId="{9BEAAB54-512A-4CD4-B4C7-689777A3515B}" destId="{1706CD08-5056-441E-8E12-BEC76927068E}" srcOrd="2" destOrd="0" parTransId="{941B8E7A-C328-479F-AE0E-5C266C3668C2}" sibTransId="{A209902F-7152-4B03-AD25-87F75EC11B03}"/>
    <dgm:cxn modelId="{F854247B-FC11-4127-BCE3-E17D24A7EDBC}" type="presOf" srcId="{1706CD08-5056-441E-8E12-BEC76927068E}" destId="{F7FC4B43-2FB0-436C-A8D8-D7C6485D65C7}" srcOrd="0" destOrd="0" presId="urn:microsoft.com/office/officeart/2005/8/layout/hierarchy1"/>
    <dgm:cxn modelId="{F60F92B5-C4F4-4D43-A75A-D8032CF5EA70}" type="presOf" srcId="{078A9E0F-E1D2-4417-81A4-CC6E01F71113}" destId="{275A11D5-20CA-4FAA-8D3C-BE87A446C2A6}" srcOrd="0" destOrd="0" presId="urn:microsoft.com/office/officeart/2005/8/layout/hierarchy1"/>
    <dgm:cxn modelId="{5CD77ED0-E9CC-4C69-ACD8-72EF08A0BFC4}" srcId="{9BEAAB54-512A-4CD4-B4C7-689777A3515B}" destId="{078A9E0F-E1D2-4417-81A4-CC6E01F71113}" srcOrd="1" destOrd="0" parTransId="{87C1E06B-C9CB-4EDC-9F94-0F323A5C5B07}" sibTransId="{D14AD480-0D33-40DD-9549-0984399F1CB6}"/>
    <dgm:cxn modelId="{5CA0D0EA-9014-46A5-B6C8-990D8BD62EB4}" type="presOf" srcId="{9BEAAB54-512A-4CD4-B4C7-689777A3515B}" destId="{169F2D7F-03B0-4CDA-9E9B-8902ED86F1A0}" srcOrd="0" destOrd="0" presId="urn:microsoft.com/office/officeart/2005/8/layout/hierarchy1"/>
    <dgm:cxn modelId="{776635F4-A179-4C2E-9D61-BC9E87A75851}" srcId="{9BEAAB54-512A-4CD4-B4C7-689777A3515B}" destId="{10CF405B-675A-46CC-8E1A-3268007E8FCB}" srcOrd="0" destOrd="0" parTransId="{39B9654F-D5FC-44E8-A71E-BB8629E6BA99}" sibTransId="{5A2203A6-F19C-480C-921C-9EE4755C36FF}"/>
    <dgm:cxn modelId="{CCC7B7F4-497F-484F-A484-A98933E36989}" type="presOf" srcId="{10CF405B-675A-46CC-8E1A-3268007E8FCB}" destId="{AE639CE9-4BC2-47BD-8056-26C9CA1C71F1}" srcOrd="0" destOrd="0" presId="urn:microsoft.com/office/officeart/2005/8/layout/hierarchy1"/>
    <dgm:cxn modelId="{84FDAEAE-5D70-4F2E-BA5F-AC190991BEBE}" type="presParOf" srcId="{169F2D7F-03B0-4CDA-9E9B-8902ED86F1A0}" destId="{2D50D2BF-A037-464E-8C9A-6C3927307CDF}" srcOrd="0" destOrd="0" presId="urn:microsoft.com/office/officeart/2005/8/layout/hierarchy1"/>
    <dgm:cxn modelId="{022D44B4-8220-4085-9492-1A51A5FBBBBE}" type="presParOf" srcId="{2D50D2BF-A037-464E-8C9A-6C3927307CDF}" destId="{F86233FF-7CF3-450E-9BF1-4EA18230B515}" srcOrd="0" destOrd="0" presId="urn:microsoft.com/office/officeart/2005/8/layout/hierarchy1"/>
    <dgm:cxn modelId="{C4562699-547F-4533-A917-5BDAFF09D2BF}" type="presParOf" srcId="{F86233FF-7CF3-450E-9BF1-4EA18230B515}" destId="{4FC4C2F4-1938-4F61-B313-F2313417696E}" srcOrd="0" destOrd="0" presId="urn:microsoft.com/office/officeart/2005/8/layout/hierarchy1"/>
    <dgm:cxn modelId="{68F7B0E2-362B-4450-9DC8-647009115E0E}" type="presParOf" srcId="{F86233FF-7CF3-450E-9BF1-4EA18230B515}" destId="{AE639CE9-4BC2-47BD-8056-26C9CA1C71F1}" srcOrd="1" destOrd="0" presId="urn:microsoft.com/office/officeart/2005/8/layout/hierarchy1"/>
    <dgm:cxn modelId="{75823383-3DD4-4D59-9905-0E55FEC935EC}" type="presParOf" srcId="{2D50D2BF-A037-464E-8C9A-6C3927307CDF}" destId="{E0E19FBB-E40F-4F0E-AB11-E9E58C4DE4E3}" srcOrd="1" destOrd="0" presId="urn:microsoft.com/office/officeart/2005/8/layout/hierarchy1"/>
    <dgm:cxn modelId="{8834AC8D-578E-43BE-9BCE-06C0E2627190}" type="presParOf" srcId="{169F2D7F-03B0-4CDA-9E9B-8902ED86F1A0}" destId="{8C3BBA80-0767-479D-AE86-FC8300B26473}" srcOrd="1" destOrd="0" presId="urn:microsoft.com/office/officeart/2005/8/layout/hierarchy1"/>
    <dgm:cxn modelId="{28CA6230-E862-47E0-91F3-199125FBF223}" type="presParOf" srcId="{8C3BBA80-0767-479D-AE86-FC8300B26473}" destId="{1F277E17-ED83-437C-8CE4-9729AD04395F}" srcOrd="0" destOrd="0" presId="urn:microsoft.com/office/officeart/2005/8/layout/hierarchy1"/>
    <dgm:cxn modelId="{02FE196E-D35D-45C7-82A6-E5F192613419}" type="presParOf" srcId="{1F277E17-ED83-437C-8CE4-9729AD04395F}" destId="{C4D9560B-8940-4C31-BB12-699BBA2E05CC}" srcOrd="0" destOrd="0" presId="urn:microsoft.com/office/officeart/2005/8/layout/hierarchy1"/>
    <dgm:cxn modelId="{92260434-CAB8-47CA-8DEF-7DBACE227760}" type="presParOf" srcId="{1F277E17-ED83-437C-8CE4-9729AD04395F}" destId="{275A11D5-20CA-4FAA-8D3C-BE87A446C2A6}" srcOrd="1" destOrd="0" presId="urn:microsoft.com/office/officeart/2005/8/layout/hierarchy1"/>
    <dgm:cxn modelId="{1F107892-295C-4064-890A-0C1E32B185F1}" type="presParOf" srcId="{8C3BBA80-0767-479D-AE86-FC8300B26473}" destId="{44C0D646-9200-49E4-AE29-D59CA5B07C92}" srcOrd="1" destOrd="0" presId="urn:microsoft.com/office/officeart/2005/8/layout/hierarchy1"/>
    <dgm:cxn modelId="{BEC94878-DDA2-42D6-8C96-5DFC0CA426AD}" type="presParOf" srcId="{169F2D7F-03B0-4CDA-9E9B-8902ED86F1A0}" destId="{AF4EAD7E-39A9-4036-91A9-E64A0A003096}" srcOrd="2" destOrd="0" presId="urn:microsoft.com/office/officeart/2005/8/layout/hierarchy1"/>
    <dgm:cxn modelId="{F52549A9-0B3F-4D38-915E-01E6CEA15D56}" type="presParOf" srcId="{AF4EAD7E-39A9-4036-91A9-E64A0A003096}" destId="{67ECF0FC-9011-4505-8C68-80D9F00E9EDE}" srcOrd="0" destOrd="0" presId="urn:microsoft.com/office/officeart/2005/8/layout/hierarchy1"/>
    <dgm:cxn modelId="{C9F0092B-9F1F-4817-B960-09EADBC3D8B0}" type="presParOf" srcId="{67ECF0FC-9011-4505-8C68-80D9F00E9EDE}" destId="{BC51AC5E-E7B7-4318-87A5-8E801B91355D}" srcOrd="0" destOrd="0" presId="urn:microsoft.com/office/officeart/2005/8/layout/hierarchy1"/>
    <dgm:cxn modelId="{7E997D4E-98FD-470F-8D47-8025C83E374D}" type="presParOf" srcId="{67ECF0FC-9011-4505-8C68-80D9F00E9EDE}" destId="{F7FC4B43-2FB0-436C-A8D8-D7C6485D65C7}" srcOrd="1" destOrd="0" presId="urn:microsoft.com/office/officeart/2005/8/layout/hierarchy1"/>
    <dgm:cxn modelId="{97DD7E94-4903-4371-AF48-630779E4185A}" type="presParOf" srcId="{AF4EAD7E-39A9-4036-91A9-E64A0A003096}" destId="{43EE1BD4-33E8-4531-991A-C667CB5913C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DA4D3-6CCF-4F3F-A43D-23259E05B2F7}">
      <dsp:nvSpPr>
        <dsp:cNvPr id="0" name=""/>
        <dsp:cNvSpPr/>
      </dsp:nvSpPr>
      <dsp:spPr>
        <a:xfrm>
          <a:off x="0" y="66978"/>
          <a:ext cx="5891192" cy="1304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b="1" kern="1200" dirty="0"/>
            <a:t>Nu skal I have lidt input fra:</a:t>
          </a:r>
          <a:endParaRPr lang="en-US" sz="2600" kern="1200" dirty="0"/>
        </a:p>
      </dsp:txBody>
      <dsp:txXfrm>
        <a:off x="38203" y="105181"/>
        <a:ext cx="4373482" cy="1227941"/>
      </dsp:txXfrm>
    </dsp:sp>
    <dsp:sp modelId="{B9D4F4EB-33A8-4C32-9500-FB5B1A160942}">
      <dsp:nvSpPr>
        <dsp:cNvPr id="0" name=""/>
        <dsp:cNvSpPr/>
      </dsp:nvSpPr>
      <dsp:spPr>
        <a:xfrm>
          <a:off x="542343" y="1524883"/>
          <a:ext cx="5891192" cy="1304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b="1" kern="1200" dirty="0"/>
            <a:t>En Implementant </a:t>
          </a:r>
          <a:endParaRPr lang="en-US" sz="2600" kern="1200" dirty="0"/>
        </a:p>
      </dsp:txBody>
      <dsp:txXfrm>
        <a:off x="580546" y="1563086"/>
        <a:ext cx="4473572" cy="1227941"/>
      </dsp:txXfrm>
    </dsp:sp>
    <dsp:sp modelId="{057CCA8B-B33C-4899-B788-7CB3C4A54FC7}">
      <dsp:nvSpPr>
        <dsp:cNvPr id="0" name=""/>
        <dsp:cNvSpPr/>
      </dsp:nvSpPr>
      <dsp:spPr>
        <a:xfrm>
          <a:off x="1036967" y="2913163"/>
          <a:ext cx="5891192" cy="1304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b="1" kern="1200" dirty="0"/>
            <a:t>En Praktiker - der laver en plan,</a:t>
          </a:r>
          <a:endParaRPr lang="en-US" sz="2600" kern="1200" dirty="0"/>
        </a:p>
      </dsp:txBody>
      <dsp:txXfrm>
        <a:off x="1075170" y="2951366"/>
        <a:ext cx="4480936" cy="1227941"/>
      </dsp:txXfrm>
    </dsp:sp>
    <dsp:sp modelId="{D6E22506-E796-4F92-BACE-55DBCAC2ADF3}">
      <dsp:nvSpPr>
        <dsp:cNvPr id="0" name=""/>
        <dsp:cNvSpPr/>
      </dsp:nvSpPr>
      <dsp:spPr>
        <a:xfrm>
          <a:off x="1472797" y="4356643"/>
          <a:ext cx="5891192" cy="1304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b="1" kern="1200" dirty="0"/>
            <a:t>Og som nogen gange går i gang, uanset hvem der er med.</a:t>
          </a:r>
          <a:endParaRPr lang="en-US" sz="2600" kern="1200" dirty="0"/>
        </a:p>
      </dsp:txBody>
      <dsp:txXfrm>
        <a:off x="1511000" y="4394846"/>
        <a:ext cx="4473572" cy="1227941"/>
      </dsp:txXfrm>
    </dsp:sp>
    <dsp:sp modelId="{3201B71E-C308-4F64-A960-7451A121162B}">
      <dsp:nvSpPr>
        <dsp:cNvPr id="0" name=""/>
        <dsp:cNvSpPr/>
      </dsp:nvSpPr>
      <dsp:spPr>
        <a:xfrm>
          <a:off x="5043366" y="999011"/>
          <a:ext cx="847825" cy="8478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234127" y="999011"/>
        <a:ext cx="466303" cy="637988"/>
      </dsp:txXfrm>
    </dsp:sp>
    <dsp:sp modelId="{17FCA5C0-D8E3-47CC-8671-138420778799}">
      <dsp:nvSpPr>
        <dsp:cNvPr id="0" name=""/>
        <dsp:cNvSpPr/>
      </dsp:nvSpPr>
      <dsp:spPr>
        <a:xfrm>
          <a:off x="5536753" y="2540512"/>
          <a:ext cx="847825" cy="84782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727514" y="2540512"/>
        <a:ext cx="466303" cy="637988"/>
      </dsp:txXfrm>
    </dsp:sp>
    <dsp:sp modelId="{C33CF5A9-BF70-4EEE-AF7A-D5AE6E53AE13}">
      <dsp:nvSpPr>
        <dsp:cNvPr id="0" name=""/>
        <dsp:cNvSpPr/>
      </dsp:nvSpPr>
      <dsp:spPr>
        <a:xfrm>
          <a:off x="6022776" y="4082013"/>
          <a:ext cx="847825" cy="84782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213537" y="4082013"/>
        <a:ext cx="466303" cy="637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4C2F4-1938-4F61-B313-F2313417696E}">
      <dsp:nvSpPr>
        <dsp:cNvPr id="0" name=""/>
        <dsp:cNvSpPr/>
      </dsp:nvSpPr>
      <dsp:spPr>
        <a:xfrm>
          <a:off x="0" y="1225163"/>
          <a:ext cx="1467930" cy="932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639CE9-4BC2-47BD-8056-26C9CA1C71F1}">
      <dsp:nvSpPr>
        <dsp:cNvPr id="0" name=""/>
        <dsp:cNvSpPr/>
      </dsp:nvSpPr>
      <dsp:spPr>
        <a:xfrm>
          <a:off x="163103" y="1380111"/>
          <a:ext cx="1467930" cy="932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Gejst og glæde</a:t>
          </a:r>
          <a:endParaRPr lang="en-US" sz="2200" kern="1200" dirty="0"/>
        </a:p>
      </dsp:txBody>
      <dsp:txXfrm>
        <a:off x="190404" y="1407412"/>
        <a:ext cx="1413328" cy="877533"/>
      </dsp:txXfrm>
    </dsp:sp>
    <dsp:sp modelId="{C4D9560B-8940-4C31-BB12-699BBA2E05CC}">
      <dsp:nvSpPr>
        <dsp:cNvPr id="0" name=""/>
        <dsp:cNvSpPr/>
      </dsp:nvSpPr>
      <dsp:spPr>
        <a:xfrm>
          <a:off x="1794136" y="1225163"/>
          <a:ext cx="1467930" cy="932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5A11D5-20CA-4FAA-8D3C-BE87A446C2A6}">
      <dsp:nvSpPr>
        <dsp:cNvPr id="0" name=""/>
        <dsp:cNvSpPr/>
      </dsp:nvSpPr>
      <dsp:spPr>
        <a:xfrm>
          <a:off x="1957240" y="1380111"/>
          <a:ext cx="1467930" cy="932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Handling </a:t>
          </a:r>
          <a:endParaRPr lang="en-US" sz="2200" kern="1200" dirty="0"/>
        </a:p>
      </dsp:txBody>
      <dsp:txXfrm>
        <a:off x="1984541" y="1407412"/>
        <a:ext cx="1413328" cy="877533"/>
      </dsp:txXfrm>
    </dsp:sp>
    <dsp:sp modelId="{BC51AC5E-E7B7-4318-87A5-8E801B91355D}">
      <dsp:nvSpPr>
        <dsp:cNvPr id="0" name=""/>
        <dsp:cNvSpPr/>
      </dsp:nvSpPr>
      <dsp:spPr>
        <a:xfrm>
          <a:off x="3588273" y="1225163"/>
          <a:ext cx="1467930" cy="932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FC4B43-2FB0-436C-A8D8-D7C6485D65C7}">
      <dsp:nvSpPr>
        <dsp:cNvPr id="0" name=""/>
        <dsp:cNvSpPr/>
      </dsp:nvSpPr>
      <dsp:spPr>
        <a:xfrm>
          <a:off x="3751376" y="1380111"/>
          <a:ext cx="1467930" cy="932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Værdier</a:t>
          </a:r>
          <a:endParaRPr lang="en-US" sz="2200" kern="1200" dirty="0"/>
        </a:p>
      </dsp:txBody>
      <dsp:txXfrm>
        <a:off x="3778677" y="1407412"/>
        <a:ext cx="1413328" cy="87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83C18-243B-4869-8130-58E8E0DE0007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95551-205D-4284-BCDD-47B115DC0F0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910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F85E5-9689-416E-A6BD-201F6390FFD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3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A6105-366F-294E-6D33-DDA170260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73B631-8627-CC4A-2E88-DE6CF0764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D03FA1-F662-A073-0175-BB724782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92CC7C9-2524-3778-E643-8204CCA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E0CA5A-5E54-0DC7-A2D0-111E2450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285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A8FA1-8518-FB18-7BE7-077D15C4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E7D45BD-5F38-C811-BD95-FEBD149FF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A6B16C-FDEB-89B5-D0F8-6213A5E0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EB5D2D-CFCF-C3FF-63CF-9A5BBDD93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322B9C-C71C-9F3B-3591-30D6E6EC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24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CD932FC-7DCA-2777-35D5-B2BAAEC14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B5BD71A-34ED-2C16-CABE-987C5B347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1BDAC1-0A70-7E2F-BA5A-0EC48E59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53E793-E7DE-7FC0-B5C9-091DC0BF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CDA1014-6E8A-18F8-645A-EFA5323B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5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F57E9-B000-E2BE-642F-2A6DFF13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0C3225-A75D-DA24-8400-3AFF9FA22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7D62CE-4372-249F-674E-66A4935A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897350-75CF-7D23-DE60-F7B58EC3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B9A4D2-BA27-D850-5BEE-BBA835A6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794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EDF75-36D5-3BB6-ECE5-74E47AB5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8EE2C48-E08C-D2B8-AE67-DD9913B2B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733882-CD5A-11D1-C33B-42670C8D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6977A7A-0927-E4F5-87EC-AE3FEF2D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AC0EF4-163A-535F-5DEE-E1E05B11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938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AD36E-2EAD-9940-8E3D-A6B3CF65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074480-D356-E3DA-F2F8-0D5A5F694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9CE751C-2F08-F930-3238-16A14F196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D2A84D4-9DB7-F2EE-83F1-87FEA309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49E2E2-FEF0-7137-744C-8D0F51DC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2ED4638-6B50-52FE-AE67-0A3BA044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868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DE029-6389-430D-558F-90830149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A3D5441-A99F-7E7F-C19F-2A9FF2ADA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0427D2C-A237-CE49-2850-16AD5FEC3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4963092-5822-0CCA-8DA1-05A777346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4C068C3-CC67-8DD8-D289-3DB6BC236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25C938-0B05-3206-E48D-E0C179FD1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5EFC642-CEC3-E13C-D6FF-8FDF40D2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DAD1A18-0F97-8041-04D3-3B88EE81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94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58050-784A-AD52-01BC-C0B1E38B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F0C4970-52E9-674A-C797-2D596A2A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B96DAD9-7CF6-5992-E0D9-7147747D4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ED224C6-56E5-EDD0-1393-74A7C9F4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059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4DCEE6-5D8A-40F9-D0A0-4E44CAB0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906132D-5FBD-39EF-6FA6-12BCE5C0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5C57680-421C-2B39-87C8-85465246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078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1ECB5-CFF6-94AB-3BBB-86054D55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FE01AA-94ED-4D67-D60B-96B820D42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3DE8FE-AAE3-F667-B05E-E74365F0E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E255286-6060-0DB2-2800-4BDAD52D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C5F2340-5BEC-6285-0F68-9C69FFAA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C6535DA-CF67-CF3F-048A-A134DE4A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04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DD1B-41C8-717E-2184-A28D3CFC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E8242A3-43EB-650C-3650-23745DA73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FFB12C-9C01-0C0A-BCB5-36690530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16BFD8-4191-274C-EB8C-BC29D9AD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C3B2EB4-518D-52F8-6235-21EFA73E4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CAD4C6-32D5-06DC-FCEE-554A2F0E6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177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F9B4C5F-FA7A-8725-4E04-B6A6DED30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DC60EB-E95B-5294-936B-342ABEE96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BE273B-C8A0-B62E-9331-CB067BFF2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E5D2D-94B7-4C90-B968-7A7353BA313C}" type="datetimeFigureOut">
              <a:rPr lang="da-DK" smtClean="0"/>
              <a:t>03-12-2023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74FADE1-73B9-8E65-DB65-B0D46DA32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44A5753-B367-221D-658F-9803D0729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EA5D8-6F33-4BE3-8541-D6335A2CB00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67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4">
            <a:extLst>
              <a:ext uri="{FF2B5EF4-FFF2-40B4-BE49-F238E27FC236}">
                <a16:creationId xmlns:a16="http://schemas.microsoft.com/office/drawing/2014/main" id="{6AC67443-3E66-ABDA-B0B1-6F5B68BBB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5DDFB-4433-108B-D975-ADD780DDA808}"/>
              </a:ext>
            </a:extLst>
          </p:cNvPr>
          <p:cNvSpPr txBox="1"/>
          <p:nvPr/>
        </p:nvSpPr>
        <p:spPr>
          <a:xfrm>
            <a:off x="2500256" y="1399054"/>
            <a:ext cx="896739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Hvordan kommer vi videre med medlems- fastholdelse/forøgelse?</a:t>
            </a:r>
            <a:b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a-DK" sz="3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Dette pkt. Var lidt forskellige i distrikterne, men her </a:t>
            </a:r>
            <a:br>
              <a:rPr lang="da-DK" sz="3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a-DK" sz="3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er de forskellige oplæg, samlet med et ”blankt” ark imellem. God fornøjelse </a:t>
            </a:r>
            <a:r>
              <a:rPr lang="da-DK" sz="3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da-DK" sz="3000" b="1" i="1" dirty="0"/>
          </a:p>
        </p:txBody>
      </p:sp>
    </p:spTree>
    <p:extLst>
      <p:ext uri="{BB962C8B-B14F-4D97-AF65-F5344CB8AC3E}">
        <p14:creationId xmlns:p14="http://schemas.microsoft.com/office/powerpoint/2010/main" val="140888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ABB4C-1B2D-302F-9E56-4BFC188B0CED}"/>
              </a:ext>
            </a:extLst>
          </p:cNvPr>
          <p:cNvSpPr txBox="1"/>
          <p:nvPr/>
        </p:nvSpPr>
        <p:spPr>
          <a:xfrm>
            <a:off x="2203443" y="776749"/>
            <a:ext cx="9644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 vil så gerne være flere ja, men vi skal ikke glemme at: </a:t>
            </a: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Fastholdelse begynder før rekruttering !</a:t>
            </a: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Ved at folk trives i fællesskaber i klubben, giver det sammenhold og fastholder både nye og eksisterende</a:t>
            </a: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medlemmer i klubben</a:t>
            </a:r>
            <a:endParaRPr kumimoji="0" lang="da-DK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7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FDF778-108D-6305-3835-AF1220EEA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3" y="2073266"/>
            <a:ext cx="3379708" cy="4219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C64E7-48D0-9E03-DD55-0CCCBF782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286" y="261938"/>
            <a:ext cx="3162908" cy="4004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9DEF47-8C8C-A7E5-573E-AF0984317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340" y="2817671"/>
            <a:ext cx="3224988" cy="4005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95A1D-5FAB-5BD6-A50B-3A7DB9BD0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309" y="178730"/>
            <a:ext cx="3159308" cy="40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8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AA087-D237-5DBD-35D5-79D345CA116A}"/>
              </a:ext>
            </a:extLst>
          </p:cNvPr>
          <p:cNvSpPr txBox="1"/>
          <p:nvPr/>
        </p:nvSpPr>
        <p:spPr>
          <a:xfrm>
            <a:off x="2269864" y="720326"/>
            <a:ext cx="920854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600" dirty="0"/>
              <a:t>Spørgsmål/gruppearbejde</a:t>
            </a:r>
            <a:br>
              <a:rPr lang="da-DK" sz="4600" dirty="0"/>
            </a:br>
            <a:br>
              <a:rPr lang="da-DK" sz="4000" dirty="0"/>
            </a:br>
            <a:r>
              <a:rPr lang="da-DK" sz="4000" dirty="0"/>
              <a:t>1.Nævn to ting fra din klub, som bidrager til, at du stadig er soroptimist?</a:t>
            </a:r>
            <a:br>
              <a:rPr lang="da-DK" sz="4000" dirty="0"/>
            </a:br>
            <a:br>
              <a:rPr lang="da-DK" sz="4000" dirty="0"/>
            </a:br>
            <a:r>
              <a:rPr lang="da-DK" sz="4000" dirty="0"/>
              <a:t>2.Hvilke situationer sætter gang i ubehagelige følelser og kan få dig til at overveje, at du vil forlade din klub?</a:t>
            </a:r>
          </a:p>
        </p:txBody>
      </p:sp>
    </p:spTree>
    <p:extLst>
      <p:ext uri="{BB962C8B-B14F-4D97-AF65-F5344CB8AC3E}">
        <p14:creationId xmlns:p14="http://schemas.microsoft.com/office/powerpoint/2010/main" val="60296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32AAE-EED2-A75C-75D0-B055AB41329F}"/>
              </a:ext>
            </a:extLst>
          </p:cNvPr>
          <p:cNvSpPr txBox="1"/>
          <p:nvPr/>
        </p:nvSpPr>
        <p:spPr>
          <a:xfrm>
            <a:off x="2476949" y="763451"/>
            <a:ext cx="86357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/>
              <a:t>Husk Extension komiteen gerne bidrager ude i klubberne med:</a:t>
            </a:r>
            <a:br>
              <a:rPr lang="da-DK" sz="4000" dirty="0"/>
            </a:br>
            <a:r>
              <a:rPr lang="da-DK" sz="4000" dirty="0"/>
              <a:t>Faglig viden, værktøjer, hjælp og støtte klubbens introduktions- velkomstproces og onboardingsforløb</a:t>
            </a:r>
            <a:br>
              <a:rPr lang="da-DK" sz="4000" dirty="0"/>
            </a:br>
            <a:r>
              <a:rPr lang="da-DK" sz="4000" dirty="0"/>
              <a:t>Vi kan lytte, bistå med viden, værktøjer og dialog, når I har brug for det. Samt en hjælpende hånd, når det ikke kører optimalt.</a:t>
            </a:r>
          </a:p>
        </p:txBody>
      </p:sp>
    </p:spTree>
    <p:extLst>
      <p:ext uri="{BB962C8B-B14F-4D97-AF65-F5344CB8AC3E}">
        <p14:creationId xmlns:p14="http://schemas.microsoft.com/office/powerpoint/2010/main" val="111498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DB8E66-CB85-429D-F1F0-A2733EB5E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31" y="163935"/>
            <a:ext cx="11751938" cy="6530130"/>
          </a:xfrm>
        </p:spPr>
      </p:pic>
    </p:spTree>
    <p:extLst>
      <p:ext uri="{BB962C8B-B14F-4D97-AF65-F5344CB8AC3E}">
        <p14:creationId xmlns:p14="http://schemas.microsoft.com/office/powerpoint/2010/main" val="299795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54951-F7C1-A703-06A3-45D49A3D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4" y="127402"/>
            <a:ext cx="11529391" cy="66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8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A6887-697B-75A1-520B-86AFAB9C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9" y="107150"/>
            <a:ext cx="11781182" cy="66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2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84366-E651-FC69-195D-05487C17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97032"/>
            <a:ext cx="11608903" cy="66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09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E433F-E08E-580E-49E4-AD2E5D8A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11582400" cy="66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5E6D0-82E6-1153-C1DA-910091DD4D84}"/>
              </a:ext>
            </a:extLst>
          </p:cNvPr>
          <p:cNvSpPr txBox="1"/>
          <p:nvPr/>
        </p:nvSpPr>
        <p:spPr>
          <a:xfrm>
            <a:off x="2154093" y="463529"/>
            <a:ext cx="620683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3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a-DK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Hvordan kommer vi videre med medlems- fastholdelse/forøgelse?</a:t>
            </a:r>
            <a:b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Gruppearbejde 20 min. </a:t>
            </a:r>
            <a:r>
              <a:rPr lang="da-DK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Ide ark udarbejdet på Distriktsmødet den 18 marts 2023</a:t>
            </a:r>
            <a:endParaRPr lang="da-DK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4584A-B0C4-5617-6AA6-443933C5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018" y="270243"/>
            <a:ext cx="3137767" cy="63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68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75F1C-A7FA-2ABE-AECE-6DCF2A25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83452"/>
            <a:ext cx="11688417" cy="66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83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6FC6D-2C6F-871B-AB69-29A6AE6A5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87495"/>
            <a:ext cx="11913704" cy="66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74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632FA-E1DD-9AA5-1037-58117B68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6" y="143502"/>
            <a:ext cx="11569148" cy="65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8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29C0B-8F4B-D976-65E4-9E2C81AD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92" y="217845"/>
            <a:ext cx="11589815" cy="64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1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C13BB-BEAC-883E-AE35-E76F16D3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9" y="82826"/>
            <a:ext cx="12138782" cy="6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3B8CF-9E48-DE77-CAAB-37747645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08879"/>
            <a:ext cx="11555896" cy="66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FC9E6-1EF6-56DF-EC6F-A817A8B9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9561"/>
            <a:ext cx="11476382" cy="66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5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A450A-27DA-C82B-A2D8-184BAC919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1" y="249354"/>
            <a:ext cx="11754678" cy="63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2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24D3-A99D-CFB2-27CA-DAF77972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5" y="185530"/>
            <a:ext cx="11650351" cy="64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5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002C1-43C2-C617-91B7-F36B2602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6" y="344799"/>
            <a:ext cx="11567167" cy="61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5E6D0-82E6-1153-C1DA-910091DD4D84}"/>
              </a:ext>
            </a:extLst>
          </p:cNvPr>
          <p:cNvSpPr txBox="1"/>
          <p:nvPr/>
        </p:nvSpPr>
        <p:spPr>
          <a:xfrm>
            <a:off x="2078219" y="1690062"/>
            <a:ext cx="90451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3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a-DK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Hvordan kommer vi videre med medlems- fastholdelse/forøgelse?</a:t>
            </a:r>
            <a:b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da-DK" sz="4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da-DK" sz="4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62303-D16D-893A-E0A0-7AB0A6C778AD}"/>
              </a:ext>
            </a:extLst>
          </p:cNvPr>
          <p:cNvSpPr txBox="1"/>
          <p:nvPr/>
        </p:nvSpPr>
        <p:spPr>
          <a:xfrm>
            <a:off x="2678655" y="4583751"/>
            <a:ext cx="830490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2500" b="0" i="0" u="none" strike="noStrike" baseline="0" dirty="0">
              <a:solidFill>
                <a:srgbClr val="000000"/>
              </a:solidFill>
            </a:endParaRPr>
          </a:p>
          <a:p>
            <a:r>
              <a:rPr lang="da-DK" sz="25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da-DK" sz="2500" dirty="0">
                <a:solidFill>
                  <a:srgbClr val="000000"/>
                </a:solidFill>
              </a:rPr>
              <a:t>Indhold i dette</a:t>
            </a:r>
            <a:r>
              <a:rPr lang="da-DK" sz="2500" b="0" i="0" u="none" strike="noStrike" baseline="0" dirty="0">
                <a:solidFill>
                  <a:srgbClr val="000000"/>
                </a:solidFill>
              </a:rPr>
              <a:t> materiale er lavet af</a:t>
            </a:r>
            <a:r>
              <a:rPr lang="da-DK" sz="2500" dirty="0">
                <a:solidFill>
                  <a:srgbClr val="000000"/>
                </a:solidFill>
              </a:rPr>
              <a:t> </a:t>
            </a:r>
            <a:r>
              <a:rPr lang="da-DK" sz="2500" b="0" i="0" u="none" strike="noStrike" baseline="0" dirty="0">
                <a:solidFill>
                  <a:srgbClr val="000000"/>
                </a:solidFill>
              </a:rPr>
              <a:t>Evabeth Mønster, SI Vejle</a:t>
            </a:r>
            <a:br>
              <a:rPr lang="da-DK" sz="2500" b="0" i="0" u="none" strike="noStrike" baseline="0" dirty="0">
                <a:solidFill>
                  <a:srgbClr val="000000"/>
                </a:solidFill>
              </a:rPr>
            </a:br>
            <a:r>
              <a:rPr lang="da-DK" sz="2500" b="0" i="0" u="none" strike="noStrike" baseline="0" dirty="0">
                <a:solidFill>
                  <a:srgbClr val="000000"/>
                </a:solidFill>
              </a:rPr>
              <a:t>Men ”Lånt” i redigeret udgave i Distrikt. 1 </a:t>
            </a:r>
            <a:br>
              <a:rPr lang="da-DK" sz="1800" b="0" i="0" u="none" strike="noStrike" baseline="0" dirty="0">
                <a:solidFill>
                  <a:srgbClr val="000000"/>
                </a:solidFill>
              </a:rPr>
            </a:br>
            <a:r>
              <a:rPr lang="da-DK" sz="1800" b="0" i="1" u="none" strike="noStrike" baseline="0" dirty="0">
                <a:solidFill>
                  <a:srgbClr val="000000"/>
                </a:solidFill>
              </a:rPr>
              <a:t>Tak fordi vi må låne det / hilsen Eva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376798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2081-1A2C-B051-0D8E-EE0436F3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2" y="148727"/>
            <a:ext cx="11489635" cy="65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85701-C22E-7856-8EBB-D303E5771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86864"/>
            <a:ext cx="11608903" cy="66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4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1176E-CF09-997F-E1BC-58DB7F64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0" y="268356"/>
            <a:ext cx="11868539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57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34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12" y="228600"/>
            <a:ext cx="1544671" cy="154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5E6D0-82E6-1153-C1DA-910091DD4D84}"/>
              </a:ext>
            </a:extLst>
          </p:cNvPr>
          <p:cNvSpPr txBox="1"/>
          <p:nvPr/>
        </p:nvSpPr>
        <p:spPr>
          <a:xfrm>
            <a:off x="4607246" y="1445483"/>
            <a:ext cx="5886341" cy="3813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595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338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8595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38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a-DK" sz="43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Hvordan kommer vi videre med medlems- fastholdelse/forøgelse?</a:t>
            </a:r>
            <a:br>
              <a:rPr kumimoji="0" lang="da-DK" sz="43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da-DK" sz="432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da-DK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31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smiley, smil, gul&#10;&#10;Automatisk genereret beskrivelse">
            <a:extLst>
              <a:ext uri="{FF2B5EF4-FFF2-40B4-BE49-F238E27FC236}">
                <a16:creationId xmlns:a16="http://schemas.microsoft.com/office/drawing/2014/main" id="{ED3717F3-A683-3C77-DBCA-46232C30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088" y="1979269"/>
            <a:ext cx="2899462" cy="2899462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graphicFrame>
        <p:nvGraphicFramePr>
          <p:cNvPr id="11" name="TextBox 2">
            <a:extLst>
              <a:ext uri="{FF2B5EF4-FFF2-40B4-BE49-F238E27FC236}">
                <a16:creationId xmlns:a16="http://schemas.microsoft.com/office/drawing/2014/main" id="{A34A9F83-E1C4-6CBA-CD49-D387E517CBA2}"/>
              </a:ext>
            </a:extLst>
          </p:cNvPr>
          <p:cNvGraphicFramePr/>
          <p:nvPr/>
        </p:nvGraphicFramePr>
        <p:xfrm>
          <a:off x="4184542" y="599767"/>
          <a:ext cx="7363990" cy="592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67226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828875"/>
            <a:ext cx="1728504" cy="1728504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613DE040-C840-64BD-E7EE-405B04EF7FB2}"/>
              </a:ext>
            </a:extLst>
          </p:cNvPr>
          <p:cNvSpPr txBox="1"/>
          <p:nvPr/>
        </p:nvSpPr>
        <p:spPr>
          <a:xfrm>
            <a:off x="2297479" y="1053811"/>
            <a:ext cx="9589721" cy="397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1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 skal have gejsten tilbage</a:t>
            </a:r>
          </a:p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31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1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klubben</a:t>
            </a:r>
          </a:p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31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1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Distriktet</a:t>
            </a:r>
          </a:p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31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69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1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hele landet</a:t>
            </a: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24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49" y="228600"/>
            <a:ext cx="1641029" cy="1641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ABB4C-1B2D-302F-9E56-4BFC188B0CED}"/>
              </a:ext>
            </a:extLst>
          </p:cNvPr>
          <p:cNvSpPr txBox="1"/>
          <p:nvPr/>
        </p:nvSpPr>
        <p:spPr>
          <a:xfrm>
            <a:off x="2126152" y="747284"/>
            <a:ext cx="9717399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 vil så gerne være flere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 - men vi skal ikke glemme at: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Fastholdelse begynder før rekruttering</a:t>
            </a: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a-DK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Hvis folk trives i fællesskaber i klubben, giver det sammenhold og fastholder både nye og eksisterende medlemmer i klubben</a:t>
            </a:r>
            <a:endParaRPr kumimoji="0" lang="da-DK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79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05D4437-B306-32DC-1ED5-043C184F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da-DK" sz="2700" b="1" dirty="0"/>
              <a:t>Vi skal forsøge at gøre det enkelt</a:t>
            </a:r>
            <a:br>
              <a:rPr lang="da-DK" sz="2700" b="1" dirty="0"/>
            </a:br>
            <a:br>
              <a:rPr lang="da-DK" sz="2700" b="1" dirty="0"/>
            </a:br>
            <a:r>
              <a:rPr lang="da-DK" sz="2700" b="1" dirty="0"/>
              <a:t>Lad os se på 3 fokus punkter</a:t>
            </a:r>
            <a:endParaRPr lang="da-DK" sz="27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Pladsholder til indhold 4">
            <a:extLst>
              <a:ext uri="{FF2B5EF4-FFF2-40B4-BE49-F238E27FC236}">
                <a16:creationId xmlns:a16="http://schemas.microsoft.com/office/drawing/2014/main" id="{C6124784-8337-E2F9-13FF-8B41A76D92E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6692" y="2533476"/>
          <a:ext cx="5219307" cy="353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Billede 12" descr="Et billede, der indeholder tekst, æg&#10;&#10;Automatisk genereret beskrivelse">
            <a:extLst>
              <a:ext uri="{FF2B5EF4-FFF2-40B4-BE49-F238E27FC236}">
                <a16:creationId xmlns:a16="http://schemas.microsoft.com/office/drawing/2014/main" id="{21CB1FB0-312D-95ED-EEE3-9704E6349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38" y="976596"/>
            <a:ext cx="4219754" cy="35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4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51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935174-1708-0FE7-1DD9-7EBCEBD2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HANDLING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ladsholder til indhold 12" descr="Et billede, der indeholder person, tøj, græs, Ansigt&#10;&#10;Automatisk genereret beskrivelse">
            <a:extLst>
              <a:ext uri="{FF2B5EF4-FFF2-40B4-BE49-F238E27FC236}">
                <a16:creationId xmlns:a16="http://schemas.microsoft.com/office/drawing/2014/main" id="{0F8118D8-81B1-0E65-CC69-D4041A484A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10404" b="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EBDA996-B05E-A9AF-F4AE-CF10A0243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5955" y="2071316"/>
            <a:ext cx="6713552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Action speaks louder than words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Motto for </a:t>
            </a:r>
            <a:r>
              <a:rPr lang="en-US" sz="2200" b="1" dirty="0"/>
              <a:t>Hanne </a:t>
            </a:r>
            <a:r>
              <a:rPr lang="en-US" sz="2200" b="1" dirty="0" err="1"/>
              <a:t>Jensbo</a:t>
            </a:r>
            <a:r>
              <a:rPr lang="en-US" sz="2200" b="1" dirty="0"/>
              <a:t>, </a:t>
            </a:r>
            <a:r>
              <a:rPr lang="en-US" sz="2200" dirty="0"/>
              <a:t>SI President 2009-2011</a:t>
            </a:r>
          </a:p>
          <a:p>
            <a:pPr marL="0"/>
            <a:endParaRPr lang="en-US" sz="2200" b="1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56986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ABB4C-1B2D-302F-9E56-4BFC188B0CED}"/>
              </a:ext>
            </a:extLst>
          </p:cNvPr>
          <p:cNvSpPr txBox="1"/>
          <p:nvPr/>
        </p:nvSpPr>
        <p:spPr>
          <a:xfrm>
            <a:off x="2271858" y="0"/>
            <a:ext cx="514164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4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a-DK" sz="4600" b="0" i="0" u="none" strike="noStrike" baseline="0" dirty="0">
                <a:latin typeface="Calibri" panose="020F0502020204030204" pitchFamily="34" charset="0"/>
              </a:rPr>
              <a:t>Vi rekrutterer til </a:t>
            </a:r>
          </a:p>
          <a:p>
            <a:r>
              <a:rPr lang="da-DK" sz="4600" b="0" i="0" u="none" strike="noStrike" baseline="0" dirty="0">
                <a:latin typeface="Calibri" panose="020F0502020204030204" pitchFamily="34" charset="0"/>
              </a:rPr>
              <a:t>- klubben </a:t>
            </a:r>
          </a:p>
          <a:p>
            <a:r>
              <a:rPr lang="da-DK" sz="4600" b="0" i="0" u="none" strike="noStrike" baseline="0" dirty="0">
                <a:latin typeface="Calibri" panose="020F0502020204030204" pitchFamily="34" charset="0"/>
              </a:rPr>
              <a:t>- vores kerneopgave</a:t>
            </a:r>
          </a:p>
          <a:p>
            <a:r>
              <a:rPr lang="da-DK" sz="4600" b="0" i="0" u="none" strike="noStrike" baseline="0" dirty="0">
                <a:latin typeface="Calibri" panose="020F0502020204030204" pitchFamily="34" charset="0"/>
              </a:rPr>
              <a:t>-projekter </a:t>
            </a:r>
          </a:p>
          <a:p>
            <a:endParaRPr lang="da-DK" sz="4600" b="0" i="0" u="none" strike="noStrike" baseline="0" dirty="0">
              <a:latin typeface="Calibri" panose="020F0502020204030204" pitchFamily="34" charset="0"/>
            </a:endParaRPr>
          </a:p>
          <a:p>
            <a:r>
              <a:rPr lang="da-DK" sz="4600" b="0" i="0" u="none" strike="noStrike" baseline="0" dirty="0">
                <a:latin typeface="Calibri" panose="020F0502020204030204" pitchFamily="34" charset="0"/>
              </a:rPr>
              <a:t>Fastholdelse begynder </a:t>
            </a:r>
          </a:p>
          <a:p>
            <a:r>
              <a:rPr lang="da-DK" sz="4600" b="0" i="0" u="none" strike="noStrike" baseline="0" dirty="0">
                <a:latin typeface="Calibri" panose="020F0502020204030204" pitchFamily="34" charset="0"/>
              </a:rPr>
              <a:t>før rekruttering !</a:t>
            </a:r>
            <a:endParaRPr lang="da-DK" sz="4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A7B7-207B-6452-245C-458B0E0BE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07" y="824352"/>
            <a:ext cx="4013562" cy="53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20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118" y="228600"/>
            <a:ext cx="1570006" cy="1570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00D56F-AE18-9FFB-42A3-4ECEDC0F7832}"/>
              </a:ext>
            </a:extLst>
          </p:cNvPr>
          <p:cNvSpPr txBox="1"/>
          <p:nvPr/>
        </p:nvSpPr>
        <p:spPr>
          <a:xfrm>
            <a:off x="2123362" y="1798606"/>
            <a:ext cx="5874318" cy="2665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Forøgelse af medlemstallet</a:t>
            </a:r>
          </a:p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45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 skal arbejde med ”modige” tilgange til at øge vores medlemstal og investere i en følelse af fællesskab. </a:t>
            </a:r>
            <a:endParaRPr kumimoji="0" lang="da-DK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E2A00-1EE3-1878-E608-DFEADB752B35}"/>
              </a:ext>
            </a:extLst>
          </p:cNvPr>
          <p:cNvSpPr txBox="1"/>
          <p:nvPr/>
        </p:nvSpPr>
        <p:spPr>
          <a:xfrm>
            <a:off x="2123362" y="4586171"/>
            <a:ext cx="5874318" cy="35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77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72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Carolien Demey SIE præsident 2021-23 </a:t>
            </a: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21A80-AF4B-67DD-DCC8-30ED7FCE2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561" y="1381180"/>
            <a:ext cx="3788120" cy="38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3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C3CD65-107B-E83D-FE9F-480936BE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Gejst – Handling - Værdier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3D575A-C1BE-8EF9-D8C2-1995175C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Vi motiveres af gejst og glæde, det giver energi. Sammenhold i klubben skaber fælles gejst, og den energi er med til at skabe mere handling.</a:t>
            </a:r>
            <a:b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Vi kommer ingen vegne, hvis ikke vi handler, så hvordan kommer vi videre og handler sammen. Handling sker bla. i klubsamarbejdet med projekter. (Action speaks louder than words)</a:t>
            </a:r>
            <a:b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Værdier er følelser som frihed, omsorg, fællesskab, ikke materielle ting, de materielle ting kan være midlet til at nå værdier.</a:t>
            </a:r>
          </a:p>
          <a:p>
            <a:pPr marL="0" indent="0">
              <a:buNone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I vores tilfælde er værdier de ting, følelser som gør at vi ER Soroptimister.</a:t>
            </a:r>
            <a:b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2400" dirty="0"/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499735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75" y="914400"/>
            <a:ext cx="1453636" cy="1453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AA087-D237-5DBD-35D5-79D345CA116A}"/>
              </a:ext>
            </a:extLst>
          </p:cNvPr>
          <p:cNvSpPr txBox="1"/>
          <p:nvPr/>
        </p:nvSpPr>
        <p:spPr>
          <a:xfrm>
            <a:off x="2811386" y="1031932"/>
            <a:ext cx="8218368" cy="5105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3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Spørgsmål/gruppearbejde</a:t>
            </a:r>
            <a:br>
              <a:rPr kumimoji="0" lang="da-DK" sz="40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a-DK" sz="3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3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1.Nævn to ting fra din klub, som bidrager til, at du stadig er Soroptimist?</a:t>
            </a:r>
            <a:br>
              <a:rPr kumimoji="0" lang="da-DK" sz="3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a-DK" sz="3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3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2.Hvad vi du gerne have mere af, hvilke værdier eller handlinger. Måske har du hørt om noget du syntes de gør godt i andre klubber.</a:t>
            </a:r>
            <a:endParaRPr kumimoji="0" lang="da-DK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12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938" y="228600"/>
            <a:ext cx="1315219" cy="1315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32AAE-EED2-A75C-75D0-B055AB41329F}"/>
              </a:ext>
            </a:extLst>
          </p:cNvPr>
          <p:cNvSpPr txBox="1"/>
          <p:nvPr/>
        </p:nvSpPr>
        <p:spPr>
          <a:xfrm>
            <a:off x="3414789" y="228600"/>
            <a:ext cx="697324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Husk at Extensionkomiteen gerne bidrager ude i klubberne: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Faglig viden, værktøjer, hjælp og støtte klubbens introduktions- velkomstproces og onboardingsforløb.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kan lytte, bistå med viden, værktøjer og dialog, når I har brug for det. 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giver også gerne en hjælpende hånd, når det ikke kører optimalt.</a:t>
            </a:r>
          </a:p>
        </p:txBody>
      </p:sp>
    </p:spTree>
    <p:extLst>
      <p:ext uri="{BB962C8B-B14F-4D97-AF65-F5344CB8AC3E}">
        <p14:creationId xmlns:p14="http://schemas.microsoft.com/office/powerpoint/2010/main" val="4252790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4">
            <a:extLst>
              <a:ext uri="{FF2B5EF4-FFF2-40B4-BE49-F238E27FC236}">
                <a16:creationId xmlns:a16="http://schemas.microsoft.com/office/drawing/2014/main" id="{6AC67443-3E66-ABDA-B0B1-6F5B68BBB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AA9056-05E1-05FA-C496-98FD2E288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769" y="595008"/>
            <a:ext cx="5692462" cy="5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4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BA131-F8DC-D1EC-D49C-BD0B2D356516}"/>
              </a:ext>
            </a:extLst>
          </p:cNvPr>
          <p:cNvSpPr txBox="1"/>
          <p:nvPr/>
        </p:nvSpPr>
        <p:spPr>
          <a:xfrm>
            <a:off x="3187850" y="905781"/>
            <a:ext cx="77311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Arbejdsfællesskab giver </a:t>
            </a:r>
            <a:r>
              <a:rPr lang="da-DK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trivsel. </a:t>
            </a:r>
            <a:endParaRPr lang="da-DK" sz="4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a-DK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Forebygger konflikter. </a:t>
            </a:r>
          </a:p>
          <a:p>
            <a:r>
              <a:rPr lang="da-DK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Binder unge og ældre sammen. </a:t>
            </a:r>
          </a:p>
          <a:p>
            <a:r>
              <a:rPr lang="da-DK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Aktiverer og udvikler kompetencer. </a:t>
            </a:r>
          </a:p>
          <a:p>
            <a:r>
              <a:rPr lang="da-DK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Kerneopgaven først - så </a:t>
            </a:r>
            <a:r>
              <a:rPr lang="da-DK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trivsel.</a:t>
            </a:r>
            <a:endParaRPr lang="da-DK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9D375-7B62-0FBA-2C1F-8A6E01077B28}"/>
              </a:ext>
            </a:extLst>
          </p:cNvPr>
          <p:cNvSpPr txBox="1"/>
          <p:nvPr/>
        </p:nvSpPr>
        <p:spPr>
          <a:xfrm>
            <a:off x="3187850" y="4367169"/>
            <a:ext cx="66769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0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Kerneopgaven skaber den grundlæggende motivation.</a:t>
            </a:r>
          </a:p>
          <a:p>
            <a:r>
              <a:rPr lang="da-DK" sz="4000" b="1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Arbejdslyst. 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322842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DE040-C840-64BD-E7EE-405B04EF7FB2}"/>
              </a:ext>
            </a:extLst>
          </p:cNvPr>
          <p:cNvSpPr txBox="1"/>
          <p:nvPr/>
        </p:nvSpPr>
        <p:spPr>
          <a:xfrm>
            <a:off x="2312894" y="473896"/>
            <a:ext cx="90364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 er forpligtet til at arbejde hen imod en verden, - hvor kvinder og piger kan udnytte deres muligheder og realisere deres fremtidsplaner,</a:t>
            </a:r>
          </a:p>
          <a:p>
            <a:r>
              <a:rPr lang="da-DK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så kvinder på lige fod med mænd kan være med til - at skabe stærke, fredelige samfund i verden. </a:t>
            </a:r>
            <a:endParaRPr lang="da-DK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536AA-CB6E-C7DC-DA20-875BC9370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467" y="2874553"/>
            <a:ext cx="7219277" cy="37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00D56F-AE18-9FFB-42A3-4ECEDC0F7832}"/>
              </a:ext>
            </a:extLst>
          </p:cNvPr>
          <p:cNvSpPr txBox="1"/>
          <p:nvPr/>
        </p:nvSpPr>
        <p:spPr>
          <a:xfrm>
            <a:off x="1863763" y="1890713"/>
            <a:ext cx="6094206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Forøgelse af medlemstallet</a:t>
            </a:r>
          </a:p>
          <a:p>
            <a:r>
              <a:rPr lang="da-DK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 skal arbejde med ”modige” tilgange til at øge vores medlemstal og investere i en følelse af fællesskab. </a:t>
            </a:r>
            <a:endParaRPr lang="da-DK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E2A00-1EE3-1878-E608-DFEADB752B35}"/>
              </a:ext>
            </a:extLst>
          </p:cNvPr>
          <p:cNvSpPr txBox="1"/>
          <p:nvPr/>
        </p:nvSpPr>
        <p:spPr>
          <a:xfrm>
            <a:off x="1863763" y="478262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Carolien Demey SIE præsident 2021-23 </a:t>
            </a:r>
            <a:endParaRPr lang="da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21A80-AF4B-67DD-DCC8-30ED7FCE2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891" y="1457661"/>
            <a:ext cx="3935849" cy="394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9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85602B3-2B69-A39E-FEF6-5F6BFDD65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83" y="261938"/>
            <a:ext cx="1628775" cy="1628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6E40A-0936-D5A2-CB3C-E5A0CA826404}"/>
              </a:ext>
            </a:extLst>
          </p:cNvPr>
          <p:cNvSpPr txBox="1"/>
          <p:nvPr/>
        </p:nvSpPr>
        <p:spPr>
          <a:xfrm>
            <a:off x="2402273" y="643622"/>
            <a:ext cx="491160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0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Hvis et fællesskab skal bestå, må det aldrig blive statisk, men hele tiden </a:t>
            </a:r>
            <a:r>
              <a:rPr lang="da-DK" sz="2800" b="1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vedligeholdes med handlinger. </a:t>
            </a:r>
            <a:endParaRPr lang="da-DK" sz="2800" b="0" i="0" u="none" strike="noStrike" baseline="0" dirty="0">
              <a:solidFill>
                <a:srgbClr val="323232"/>
              </a:solidFill>
              <a:latin typeface="Calibri" panose="020F0502020204030204" pitchFamily="34" charset="0"/>
            </a:endParaRPr>
          </a:p>
          <a:p>
            <a:r>
              <a:rPr lang="da-DK" sz="2800" b="0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For et fællesskab er mere end et sted eller en ting, vi kan være en del af. I et godt fællesskab er vi </a:t>
            </a:r>
            <a:r>
              <a:rPr lang="da-DK" sz="2800" b="1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konstant i</a:t>
            </a:r>
            <a:r>
              <a:rPr lang="da-DK" sz="2800" b="1" i="1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fælles skabelse.</a:t>
            </a:r>
            <a:br>
              <a:rPr lang="da-DK" sz="2800" b="1" i="1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</a:br>
            <a:endParaRPr lang="da-DK" sz="2800" b="0" i="0" u="none" strike="noStrike" baseline="0" dirty="0">
              <a:solidFill>
                <a:srgbClr val="323232"/>
              </a:solidFill>
              <a:latin typeface="Calibri" panose="020F0502020204030204" pitchFamily="34" charset="0"/>
            </a:endParaRPr>
          </a:p>
          <a:p>
            <a:r>
              <a:rPr lang="da-DK" sz="2800" b="0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Vi er noget i kraft af vores fællesskaber, så når vi mister dem, mister vi os selv. </a:t>
            </a:r>
            <a:endParaRPr lang="da-DK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a-DK" sz="2000" b="0" i="0" u="none" strike="noStrike" baseline="0" dirty="0">
                <a:solidFill>
                  <a:srgbClr val="323232"/>
                </a:solidFill>
                <a:latin typeface="Calibri" panose="020F0502020204030204" pitchFamily="34" charset="0"/>
              </a:rPr>
              <a:t>Svend Brinkmann</a:t>
            </a:r>
            <a:endParaRPr lang="da-DK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77BA0-67A3-E5FB-352D-60939A1E1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991" y="589138"/>
            <a:ext cx="4104626" cy="55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7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853</Words>
  <Application>Microsoft Office PowerPoint</Application>
  <PresentationFormat>Widescreen</PresentationFormat>
  <Paragraphs>73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 skal forsøge at gøre det enkelt  Lad os se på 3 fokus punkter</vt:lpstr>
      <vt:lpstr>HANDLING</vt:lpstr>
      <vt:lpstr>PowerPoint Presentation</vt:lpstr>
      <vt:lpstr>Gejst – Handling - Værdier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 Gen next</dc:title>
  <dc:creator>Lotte</dc:creator>
  <cp:lastModifiedBy>Eva Holdensen</cp:lastModifiedBy>
  <cp:revision>28</cp:revision>
  <cp:lastPrinted>2023-10-05T10:54:24Z</cp:lastPrinted>
  <dcterms:created xsi:type="dcterms:W3CDTF">2023-09-07T14:42:20Z</dcterms:created>
  <dcterms:modified xsi:type="dcterms:W3CDTF">2023-12-03T18:37:48Z</dcterms:modified>
</cp:coreProperties>
</file>