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8" r:id="rId4"/>
    <p:sldId id="275" r:id="rId5"/>
    <p:sldId id="279" r:id="rId6"/>
    <p:sldId id="277" r:id="rId7"/>
    <p:sldId id="273" r:id="rId8"/>
    <p:sldId id="280" r:id="rId9"/>
    <p:sldId id="262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A36"/>
    <a:srgbClr val="AA2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08" autoAdjust="0"/>
  </p:normalViewPr>
  <p:slideViewPr>
    <p:cSldViewPr snapToGrid="0">
      <p:cViewPr varScale="1">
        <p:scale>
          <a:sx n="71" d="100"/>
          <a:sy n="71" d="100"/>
        </p:scale>
        <p:origin x="1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A6105-366F-294E-6D33-DDA170260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73B631-8627-CC4A-2E88-DE6CF0764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D03FA1-F662-A073-0175-BB724782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2CC7C9-2524-3778-E643-8204CCA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E0CA5A-5E54-0DC7-A2D0-111E2450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285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A8FA1-8518-FB18-7BE7-077D15C4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E7D45BD-5F38-C811-BD95-FEBD149FF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A6B16C-FDEB-89B5-D0F8-6213A5E0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EB5D2D-CFCF-C3FF-63CF-9A5BBDD9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322B9C-C71C-9F3B-3591-30D6E6EC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024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CD932FC-7DCA-2777-35D5-B2BAAEC14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B5BD71A-34ED-2C16-CABE-987C5B34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1BDAC1-0A70-7E2F-BA5A-0EC48E59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53E793-E7DE-7FC0-B5C9-091DC0BF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A1014-6E8A-18F8-645A-EFA5323B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31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F57E9-B000-E2BE-642F-2A6DFF13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C3225-A75D-DA24-8400-3AFF9FA22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7D62CE-4372-249F-674E-66A4935A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897350-75CF-7D23-DE60-F7B58EC3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B9A4D2-BA27-D850-5BEE-BBA835A6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94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EDF75-36D5-3BB6-ECE5-74E47AB5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EE2C48-E08C-D2B8-AE67-DD9913B2B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733882-CD5A-11D1-C33B-42670C8D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977A7A-0927-E4F5-87EC-AE3FEF2D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AC0EF4-163A-535F-5DEE-E1E05B11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38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AD36E-2EAD-9940-8E3D-A6B3CF65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074480-D356-E3DA-F2F8-0D5A5F694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9CE751C-2F08-F930-3238-16A14F196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2A84D4-9DB7-F2EE-83F1-87FEA309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49E2E2-FEF0-7137-744C-8D0F51DC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ED4638-6B50-52FE-AE67-0A3BA0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6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DE029-6389-430D-558F-90830149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3D5441-A99F-7E7F-C19F-2A9FF2ADA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427D2C-A237-CE49-2850-16AD5FEC3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4963092-5822-0CCA-8DA1-05A777346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068C3-CC67-8DD8-D289-3DB6BC236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25C938-0B05-3206-E48D-E0C179FD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5EFC642-CEC3-E13C-D6FF-8FDF40D2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DAD1A18-0F97-8041-04D3-3B88EE81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94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58050-784A-AD52-01BC-C0B1E38B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F0C4970-52E9-674A-C797-2D596A2A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B96DAD9-7CF6-5992-E0D9-7147747D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ED224C6-56E5-EDD0-1393-74A7C9F4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059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4DCEE6-5D8A-40F9-D0A0-4E44CAB0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906132D-5FBD-39EF-6FA6-12BCE5C0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5C57680-421C-2B39-87C8-85465246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78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1ECB5-CFF6-94AB-3BBB-86054D55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FE01AA-94ED-4D67-D60B-96B820D42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23DE8FE-AAE3-F667-B05E-E74365F0E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E255286-6060-0DB2-2800-4BDAD52D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5F2340-5BEC-6285-0F68-9C69FFAA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6535DA-CF67-CF3F-048A-A134DE4A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004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4DD1B-41C8-717E-2184-A28D3CFC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E8242A3-43EB-650C-3650-23745DA73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2FFB12C-9C01-0C0A-BCB5-366905305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16BFD8-4191-274C-EB8C-BC29D9AD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3B2EB4-518D-52F8-6235-21EFA73E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CAD4C6-32D5-06DC-FCEE-554A2F0E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77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F9B4C5F-FA7A-8725-4E04-B6A6DED3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DC60EB-E95B-5294-936B-342ABEE96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BE273B-C8A0-B62E-9331-CB067BFF2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4FADE1-73B9-8E65-DB65-B0D46DA32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4A5753-B367-221D-658F-9803D0729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6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openclipart.org/detail/25076/aiga_elevator-by-jean_victor_bal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65395-9FC3-A325-B78F-8479FB45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44" y="537368"/>
            <a:ext cx="9144000" cy="1077912"/>
          </a:xfrm>
        </p:spPr>
        <p:txBody>
          <a:bodyPr/>
          <a:lstStyle/>
          <a:p>
            <a:r>
              <a:rPr lang="da-DK" b="1" dirty="0"/>
              <a:t>Elevator pitch – Elevator Tale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78" y="261937"/>
            <a:ext cx="1628775" cy="1628775"/>
          </a:xfrm>
          <a:prstGeom prst="rect">
            <a:avLst/>
          </a:prstGeom>
        </p:spPr>
      </p:pic>
      <p:pic>
        <p:nvPicPr>
          <p:cNvPr id="15" name="Billede 14" descr="Et billede, der indeholder Grafik, design, Font/skrifttype, grafisk design&#10;&#10;Automatisk genereret beskrivelse">
            <a:extLst>
              <a:ext uri="{FF2B5EF4-FFF2-40B4-BE49-F238E27FC236}">
                <a16:creationId xmlns:a16="http://schemas.microsoft.com/office/drawing/2014/main" id="{F2F22226-1041-DC87-604A-7FA1BC1AE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67920" y="2079644"/>
            <a:ext cx="2087453" cy="3416683"/>
          </a:xfrm>
          <a:prstGeom prst="rect">
            <a:avLst/>
          </a:prstGeom>
        </p:spPr>
      </p:pic>
      <p:pic>
        <p:nvPicPr>
          <p:cNvPr id="29" name="Billede 28" descr="Et billede, der indeholder tekst, skærmbillede, bygning, elevator&#10;&#10;Automatisk genereret beskrivelse">
            <a:extLst>
              <a:ext uri="{FF2B5EF4-FFF2-40B4-BE49-F238E27FC236}">
                <a16:creationId xmlns:a16="http://schemas.microsoft.com/office/drawing/2014/main" id="{F18E2EA9-FACA-70F0-30B0-F33957F9B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46" y="1615280"/>
            <a:ext cx="6119497" cy="4572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473FEA-B909-26DF-67E0-92F22F2956E6}"/>
              </a:ext>
            </a:extLst>
          </p:cNvPr>
          <p:cNvSpPr txBox="1"/>
          <p:nvPr/>
        </p:nvSpPr>
        <p:spPr>
          <a:xfrm>
            <a:off x="1538343" y="6377145"/>
            <a:ext cx="9805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Materialet er udarbejdet efter undervisningsmateriale fra SIE Groth Academi i Athen, februar 2023.</a:t>
            </a:r>
          </a:p>
        </p:txBody>
      </p:sp>
    </p:spTree>
    <p:extLst>
      <p:ext uri="{BB962C8B-B14F-4D97-AF65-F5344CB8AC3E}">
        <p14:creationId xmlns:p14="http://schemas.microsoft.com/office/powerpoint/2010/main" val="274260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65395-9FC3-A325-B78F-8479FB45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44" y="537368"/>
            <a:ext cx="9144000" cy="1077912"/>
          </a:xfrm>
        </p:spPr>
        <p:txBody>
          <a:bodyPr/>
          <a:lstStyle/>
          <a:p>
            <a:r>
              <a:rPr lang="da-DK" b="1" dirty="0"/>
              <a:t>Elevator Tale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78" y="261937"/>
            <a:ext cx="1628775" cy="16287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4E5E393-6E14-CB3C-D22E-4A2DFE8AB9F8}"/>
              </a:ext>
            </a:extLst>
          </p:cNvPr>
          <p:cNvSpPr txBox="1"/>
          <p:nvPr/>
        </p:nvSpPr>
        <p:spPr>
          <a:xfrm>
            <a:off x="1111876" y="2177782"/>
            <a:ext cx="99682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/>
              <a:t>En elevator tale er en </a:t>
            </a:r>
            <a:r>
              <a:rPr lang="da-DK" sz="2800" b="1" dirty="0"/>
              <a:t>kort</a:t>
            </a:r>
            <a:r>
              <a:rPr lang="da-DK" sz="2800" dirty="0"/>
              <a:t> beskrivelse af, hvad du laver og/eller hvad du ”sælger”. </a:t>
            </a:r>
          </a:p>
          <a:p>
            <a:endParaRPr lang="da-DK" sz="2800" dirty="0"/>
          </a:p>
          <a:p>
            <a:r>
              <a:rPr lang="da-DK" sz="2800" dirty="0"/>
              <a:t>Målet er at </a:t>
            </a:r>
            <a:r>
              <a:rPr lang="da-DK" sz="2800" b="1" dirty="0"/>
              <a:t>skabe nysgerrighed</a:t>
            </a:r>
            <a:r>
              <a:rPr lang="da-DK" sz="2800" dirty="0"/>
              <a:t>, så du får mulighed for at følge op med en anden samtale, </a:t>
            </a:r>
            <a:r>
              <a:rPr lang="da-DK" sz="2800" b="1" dirty="0"/>
              <a:t>ikke at overbevise</a:t>
            </a:r>
            <a:r>
              <a:rPr lang="da-DK" sz="2800" dirty="0"/>
              <a:t> den person, du taler med, om, at de </a:t>
            </a:r>
            <a:r>
              <a:rPr lang="da-DK" sz="2800" dirty="0" err="1"/>
              <a:t>f.eks</a:t>
            </a:r>
            <a:r>
              <a:rPr lang="da-DK" sz="2800" dirty="0"/>
              <a:t> skal tilslutte sig din forening eller købe dit produkt.</a:t>
            </a:r>
          </a:p>
          <a:p>
            <a:endParaRPr lang="da-DK" sz="2800" dirty="0"/>
          </a:p>
          <a:p>
            <a:r>
              <a:rPr lang="da-DK" sz="2800" dirty="0"/>
              <a:t>Det er en </a:t>
            </a:r>
            <a:r>
              <a:rPr lang="da-DK" sz="2800" b="1" dirty="0"/>
              <a:t>kort introduktion </a:t>
            </a:r>
            <a:r>
              <a:rPr lang="da-DK" sz="2800" dirty="0"/>
              <a:t>til dig, din organisation/virksomhed, og hvordan du kan hjælpe din ”kunde”.</a:t>
            </a:r>
          </a:p>
        </p:txBody>
      </p:sp>
    </p:spTree>
    <p:extLst>
      <p:ext uri="{BB962C8B-B14F-4D97-AF65-F5344CB8AC3E}">
        <p14:creationId xmlns:p14="http://schemas.microsoft.com/office/powerpoint/2010/main" val="305396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65395-9FC3-A325-B78F-8479FB45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44" y="537368"/>
            <a:ext cx="9144000" cy="1077912"/>
          </a:xfrm>
        </p:spPr>
        <p:txBody>
          <a:bodyPr/>
          <a:lstStyle/>
          <a:p>
            <a:r>
              <a:rPr lang="da-DK" b="1" dirty="0"/>
              <a:t>Hvad er en god elevatortale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78" y="261937"/>
            <a:ext cx="1628775" cy="16287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4E5E393-6E14-CB3C-D22E-4A2DFE8AB9F8}"/>
              </a:ext>
            </a:extLst>
          </p:cNvPr>
          <p:cNvSpPr txBox="1"/>
          <p:nvPr/>
        </p:nvSpPr>
        <p:spPr>
          <a:xfrm>
            <a:off x="0" y="2071748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353535"/>
                </a:solidFill>
                <a:effectLst/>
              </a:rPr>
              <a:t>Kort</a:t>
            </a:r>
            <a:r>
              <a:rPr lang="da-DK" sz="2400" b="0" i="0" dirty="0">
                <a:solidFill>
                  <a:srgbClr val="353535"/>
                </a:solidFill>
                <a:effectLst/>
              </a:rPr>
              <a:t>: Under et minut. 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353535"/>
                </a:solidFill>
                <a:effectLst/>
              </a:rPr>
              <a:t>Præcis</a:t>
            </a:r>
            <a:r>
              <a:rPr lang="da-DK" sz="2400" b="0" i="0" dirty="0">
                <a:solidFill>
                  <a:srgbClr val="353535"/>
                </a:solidFill>
                <a:effectLst/>
              </a:rPr>
              <a:t>: Gå lige på. 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353535"/>
                </a:solidFill>
                <a:effectLst/>
              </a:rPr>
              <a:t>Autentisk</a:t>
            </a:r>
            <a:r>
              <a:rPr lang="da-DK" sz="2400" b="0" i="0" dirty="0">
                <a:solidFill>
                  <a:srgbClr val="353535"/>
                </a:solidFill>
                <a:effectLst/>
              </a:rPr>
              <a:t>: Din elevatortale skal naturligvis være sand, og så skal den være tro mod dig som person.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353535"/>
                </a:solidFill>
                <a:effectLst/>
              </a:rPr>
              <a:t>Relevant og situationsbestemt</a:t>
            </a:r>
            <a:r>
              <a:rPr lang="da-DK" sz="2400" b="0" i="0" dirty="0">
                <a:solidFill>
                  <a:srgbClr val="353535"/>
                </a:solidFill>
                <a:effectLst/>
              </a:rPr>
              <a:t>: Tilpas din elevatortale til din samtalepartner og den situation du står i.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353535"/>
                </a:solidFill>
                <a:effectLst/>
              </a:rPr>
              <a:t>Opmærksomhedsskabende</a:t>
            </a:r>
            <a:r>
              <a:rPr lang="da-DK" sz="2400" b="0" i="0" dirty="0">
                <a:solidFill>
                  <a:srgbClr val="353535"/>
                </a:solidFill>
                <a:effectLst/>
              </a:rPr>
              <a:t>: Din samtalepartner skal have lyst til at høre mere efter din elevatortale.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353535"/>
                </a:solidFill>
                <a:effectLst/>
              </a:rPr>
              <a:t>Passioneret</a:t>
            </a:r>
            <a:r>
              <a:rPr lang="da-DK" sz="2400" b="0" i="0" dirty="0">
                <a:solidFill>
                  <a:srgbClr val="353535"/>
                </a:solidFill>
                <a:effectLst/>
              </a:rPr>
              <a:t>: Fokusér på det du er særligt optaget af. Man kan mærke ilden i dine øjne.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353535"/>
                </a:solidFill>
                <a:effectLst/>
              </a:rPr>
              <a:t>Nærværende</a:t>
            </a:r>
            <a:r>
              <a:rPr lang="da-DK" sz="2400" b="0" i="0" dirty="0">
                <a:solidFill>
                  <a:srgbClr val="353535"/>
                </a:solidFill>
                <a:effectLst/>
              </a:rPr>
              <a:t>: Tænkt over at have et imødekommende kropssprog og husk øjenkontakt og smil.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353535"/>
                </a:solidFill>
                <a:effectLst/>
              </a:rPr>
              <a:t>Nem at forstå</a:t>
            </a:r>
            <a:r>
              <a:rPr lang="da-DK" sz="2400" b="0" i="0" dirty="0">
                <a:solidFill>
                  <a:srgbClr val="353535"/>
                </a:solidFill>
                <a:effectLst/>
              </a:rPr>
              <a:t>: Pas på din tale ikke bliver for faglig og indforstået.</a:t>
            </a:r>
          </a:p>
        </p:txBody>
      </p:sp>
    </p:spTree>
    <p:extLst>
      <p:ext uri="{BB962C8B-B14F-4D97-AF65-F5344CB8AC3E}">
        <p14:creationId xmlns:p14="http://schemas.microsoft.com/office/powerpoint/2010/main" val="4808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78" y="261937"/>
            <a:ext cx="1628775" cy="1628775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8B223D50-5B7E-F82D-4246-4797D21B0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D5111E-29AA-3972-AADA-A935AAF1F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3076" y="0"/>
            <a:ext cx="7772400" cy="679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1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65395-9FC3-A325-B78F-8479FB45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44" y="537368"/>
            <a:ext cx="9144000" cy="1077912"/>
          </a:xfrm>
        </p:spPr>
        <p:txBody>
          <a:bodyPr>
            <a:normAutofit/>
          </a:bodyPr>
          <a:lstStyle/>
          <a:p>
            <a:pPr fontAlgn="base"/>
            <a:r>
              <a:rPr lang="da-DK" b="1" dirty="0"/>
              <a:t>Spørgsmål til inspiration: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78" y="261937"/>
            <a:ext cx="1628775" cy="16287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4E5E393-6E14-CB3C-D22E-4A2DFE8AB9F8}"/>
              </a:ext>
            </a:extLst>
          </p:cNvPr>
          <p:cNvSpPr txBox="1"/>
          <p:nvPr/>
        </p:nvSpPr>
        <p:spPr>
          <a:xfrm>
            <a:off x="1163782" y="2021872"/>
            <a:ext cx="990877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a-DK" sz="2800" dirty="0"/>
              <a:t>Hvad kendetegner dig og din personlighed?</a:t>
            </a:r>
          </a:p>
          <a:p>
            <a:pPr fontAlgn="base"/>
            <a:br>
              <a:rPr lang="da-DK" sz="2800" dirty="0"/>
            </a:br>
            <a:r>
              <a:rPr lang="da-DK" sz="2800" dirty="0"/>
              <a:t>Hvad er vigtigt for dig? Dine værdier?</a:t>
            </a:r>
          </a:p>
          <a:p>
            <a:pPr fontAlgn="base"/>
            <a:endParaRPr lang="da-DK" sz="2800" dirty="0"/>
          </a:p>
          <a:p>
            <a:pPr fontAlgn="base"/>
            <a:r>
              <a:rPr lang="da-DK" sz="2800" dirty="0"/>
              <a:t>Hvorfor er du </a:t>
            </a:r>
            <a:r>
              <a:rPr lang="da-DK" sz="2800" dirty="0" err="1"/>
              <a:t>Soroptimist</a:t>
            </a:r>
            <a:r>
              <a:rPr lang="da-DK" sz="2800" dirty="0"/>
              <a:t>?</a:t>
            </a:r>
            <a:br>
              <a:rPr lang="da-DK" sz="2800" dirty="0"/>
            </a:br>
            <a:endParaRPr lang="da-DK" sz="2800" dirty="0"/>
          </a:p>
          <a:p>
            <a:pPr fontAlgn="base"/>
            <a:r>
              <a:rPr lang="da-DK" sz="2800" dirty="0"/>
              <a:t>Hvad er du optaget af i Soroptimist arbejdet?</a:t>
            </a:r>
            <a:br>
              <a:rPr lang="da-DK" sz="2800" dirty="0"/>
            </a:br>
            <a:endParaRPr lang="da-DK" sz="2800" dirty="0"/>
          </a:p>
          <a:p>
            <a:pPr fontAlgn="base"/>
            <a:r>
              <a:rPr lang="da-DK" sz="2800" dirty="0"/>
              <a:t>Hvilken forskel vil du gerne gøre for vores fokusgruppe? vores samarbejdspartnere? </a:t>
            </a:r>
            <a:r>
              <a:rPr lang="da-DK" sz="2800" dirty="0">
                <a:solidFill>
                  <a:srgbClr val="202124"/>
                </a:solidFill>
                <a:latin typeface="Google Sans"/>
              </a:rPr>
              <a:t>Hvordan skaber du værdi?</a:t>
            </a:r>
          </a:p>
          <a:p>
            <a:pPr fontAlgn="base"/>
            <a:endParaRPr lang="da-DK" sz="2800" dirty="0"/>
          </a:p>
          <a:p>
            <a:br>
              <a:rPr lang="da-DK" sz="2800" dirty="0"/>
            </a:br>
            <a:endParaRPr lang="da-DK" sz="2800" b="0" i="0" dirty="0">
              <a:solidFill>
                <a:srgbClr val="35353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053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65395-9FC3-A325-B78F-8479FB45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44" y="537368"/>
            <a:ext cx="9144000" cy="1077912"/>
          </a:xfrm>
        </p:spPr>
        <p:txBody>
          <a:bodyPr/>
          <a:lstStyle/>
          <a:p>
            <a:r>
              <a:rPr lang="da-DK" b="1" dirty="0"/>
              <a:t>Hvornår skal den bruges?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78" y="261937"/>
            <a:ext cx="1628775" cy="16287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4E5E393-6E14-CB3C-D22E-4A2DFE8AB9F8}"/>
              </a:ext>
            </a:extLst>
          </p:cNvPr>
          <p:cNvSpPr txBox="1"/>
          <p:nvPr/>
        </p:nvSpPr>
        <p:spPr>
          <a:xfrm>
            <a:off x="1111876" y="2762250"/>
            <a:ext cx="996824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5000" b="1" i="0" dirty="0">
                <a:solidFill>
                  <a:srgbClr val="202124"/>
                </a:solidFill>
                <a:effectLst/>
              </a:rPr>
              <a:t>ALTID! </a:t>
            </a:r>
            <a:r>
              <a:rPr lang="da-DK" sz="9600" dirty="0">
                <a:effectLst/>
                <a:latin typeface=".Apple Color Emoji UI"/>
              </a:rPr>
              <a:t>😎</a:t>
            </a:r>
          </a:p>
          <a:p>
            <a:pPr algn="ctr"/>
            <a:endParaRPr lang="da-DK" sz="15000" b="1" i="0" dirty="0">
              <a:solidFill>
                <a:srgbClr val="2021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583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65395-9FC3-A325-B78F-8479FB45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44" y="537368"/>
            <a:ext cx="9144000" cy="1077912"/>
          </a:xfrm>
        </p:spPr>
        <p:txBody>
          <a:bodyPr/>
          <a:lstStyle/>
          <a:p>
            <a:r>
              <a:rPr lang="da-DK" b="1" dirty="0"/>
              <a:t>Opgave: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78" y="261937"/>
            <a:ext cx="1628775" cy="16287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4E5E393-6E14-CB3C-D22E-4A2DFE8AB9F8}"/>
              </a:ext>
            </a:extLst>
          </p:cNvPr>
          <p:cNvSpPr txBox="1"/>
          <p:nvPr/>
        </p:nvSpPr>
        <p:spPr>
          <a:xfrm>
            <a:off x="1111876" y="2177782"/>
            <a:ext cx="99682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800" dirty="0"/>
              <a:t>Brug de næste 15-20 minutter på at skrive 3 elevatortaler:</a:t>
            </a:r>
          </a:p>
          <a:p>
            <a:pPr marL="971550" lvl="1" indent="-514350">
              <a:buFont typeface="+mj-lt"/>
              <a:buAutoNum type="alphaLcParenR"/>
            </a:pPr>
            <a:r>
              <a:rPr lang="da-DK" sz="2800" dirty="0"/>
              <a:t>Du møder en god veninde</a:t>
            </a:r>
          </a:p>
          <a:p>
            <a:pPr marL="971550" lvl="1" indent="-514350">
              <a:buFont typeface="+mj-lt"/>
              <a:buAutoNum type="alphaLcParenR"/>
            </a:pPr>
            <a:r>
              <a:rPr lang="da-DK" sz="2800" dirty="0"/>
              <a:t>Du møder er perifer bekendt</a:t>
            </a:r>
          </a:p>
          <a:p>
            <a:pPr marL="971550" lvl="1" indent="-514350">
              <a:buFont typeface="+mj-lt"/>
              <a:buAutoNum type="alphaLcParenR"/>
            </a:pPr>
            <a:r>
              <a:rPr lang="da-DK" sz="2800" dirty="0"/>
              <a:t>Du møder en, du ikke kender</a:t>
            </a:r>
          </a:p>
          <a:p>
            <a:pPr lvl="1"/>
            <a:endParaRPr lang="da-DK" sz="2800" dirty="0"/>
          </a:p>
          <a:p>
            <a:pPr marL="514350" indent="-514350">
              <a:buFont typeface="+mj-lt"/>
              <a:buAutoNum type="arabicPeriod"/>
            </a:pPr>
            <a:r>
              <a:rPr lang="da-DK" sz="2800" dirty="0"/>
              <a:t>Sæt jer sammen to og to og spar med hinanden omkring jeres elevatortale. Lyt og giv konstruktiv kritik og juster jeres taler.</a:t>
            </a:r>
          </a:p>
          <a:p>
            <a:pPr marL="514350" indent="-514350">
              <a:buFont typeface="+mj-lt"/>
              <a:buAutoNum type="arabicPeriod"/>
            </a:pPr>
            <a:endParaRPr lang="da-DK" sz="2800" dirty="0"/>
          </a:p>
          <a:p>
            <a:pPr marL="514350" indent="-514350">
              <a:buFont typeface="+mj-lt"/>
              <a:buAutoNum type="arabicPeriod"/>
            </a:pPr>
            <a:r>
              <a:rPr lang="da-DK" sz="2800" dirty="0"/>
              <a:t>Vælg hver én af jeres elevatortaler, og øv jer på hinanden. </a:t>
            </a:r>
          </a:p>
          <a:p>
            <a:pPr marL="514350" indent="-514350">
              <a:buFont typeface="+mj-lt"/>
              <a:buAutoNum type="arabicPeriod"/>
            </a:pPr>
            <a:endParaRPr lang="da-DK" sz="2800" dirty="0"/>
          </a:p>
          <a:p>
            <a:pPr lvl="1"/>
            <a:endParaRPr lang="da-DK" sz="2800" dirty="0"/>
          </a:p>
          <a:p>
            <a:pPr lvl="1"/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7541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65395-9FC3-A325-B78F-8479FB45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44" y="537368"/>
            <a:ext cx="9144000" cy="1077912"/>
          </a:xfrm>
        </p:spPr>
        <p:txBody>
          <a:bodyPr/>
          <a:lstStyle/>
          <a:p>
            <a:r>
              <a:rPr lang="da-DK" b="1" dirty="0"/>
              <a:t>Opsamling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78" y="261937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8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4">
            <a:extLst>
              <a:ext uri="{FF2B5EF4-FFF2-40B4-BE49-F238E27FC236}">
                <a16:creationId xmlns:a16="http://schemas.microsoft.com/office/drawing/2014/main" id="{6AC67443-3E66-ABDA-B0B1-6F5B68BB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F87DDA-B24A-642F-70B4-572FF3031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09" y="1710831"/>
            <a:ext cx="8476687" cy="49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9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360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.Apple Color Emoji UI</vt:lpstr>
      <vt:lpstr>Arial</vt:lpstr>
      <vt:lpstr>Calibri</vt:lpstr>
      <vt:lpstr>Calibri Light</vt:lpstr>
      <vt:lpstr>Google Sans</vt:lpstr>
      <vt:lpstr>Office-tema</vt:lpstr>
      <vt:lpstr>Elevator pitch – Elevator Tale</vt:lpstr>
      <vt:lpstr>Elevator Tale</vt:lpstr>
      <vt:lpstr>Hvad er en god elevatortale</vt:lpstr>
      <vt:lpstr>PowerPoint Presentation</vt:lpstr>
      <vt:lpstr>Spørgsmål til inspiration:</vt:lpstr>
      <vt:lpstr>Hvornår skal den bruges?</vt:lpstr>
      <vt:lpstr>Opgave:</vt:lpstr>
      <vt:lpstr>Opsamling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 Gen next</dc:title>
  <dc:creator>Lotte</dc:creator>
  <cp:lastModifiedBy>Eva Holdensen</cp:lastModifiedBy>
  <cp:revision>28</cp:revision>
  <dcterms:created xsi:type="dcterms:W3CDTF">2023-09-07T14:42:20Z</dcterms:created>
  <dcterms:modified xsi:type="dcterms:W3CDTF">2023-12-03T15:42:44Z</dcterms:modified>
</cp:coreProperties>
</file>