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93" r:id="rId4"/>
    <p:sldId id="294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AC08F6-089E-4ED6-97BD-D21E11A42E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3CE37D20-26A9-4568-823F-71382F152E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54971E-1150-4566-BAF6-D27A7334C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74983-B154-4BFC-B8CC-F960E34BEE9C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B72CF84-3448-4A2F-82CD-8E4F7BE01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069FF9A-8C4D-4F16-B031-779B04ED0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588C-D228-41F5-BE6B-C6DD2EECB2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7869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1D4CAB-FAB3-4893-9A2C-6EB19C18A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92F7FE9-C98C-4988-9B38-68AB44700B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E470ECD-23D2-4BD6-94DD-C82DE3DBD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74983-B154-4BFC-B8CC-F960E34BEE9C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457F6DA-BCFE-493D-9111-1FC11F0E9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37AD9FB-2C31-4E18-94FF-788F2F093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588C-D228-41F5-BE6B-C6DD2EECB2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7880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12F6991C-06A0-416E-9CEE-C466553579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79133D8-B70C-4DF0-9FF0-8EA9C3C70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D4150FF-96E4-4C7A-A7F4-6D19E85EA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74983-B154-4BFC-B8CC-F960E34BEE9C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350B842-B8B8-4FF0-8F85-E8CFD5FA9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E55ECDC-8A29-4C24-87B0-13B80425E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588C-D228-41F5-BE6B-C6DD2EECB2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746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418EDC-AAD6-47A9-9E0D-D18940456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E2B09D-1CDD-4F1E-8C55-1A0382834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21EE4C9-6DCC-4F4B-BEFB-4C2F227DF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74983-B154-4BFC-B8CC-F960E34BEE9C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66BC9DE-0813-4764-B00C-41CBFAEDE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C19A26F-8DF5-446A-84A0-E2D812CD7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588C-D228-41F5-BE6B-C6DD2EECB2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658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38FE94-80D9-4336-A5C6-66124078D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9F9996B-45CF-49DE-AF0F-054867DBD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44E7118-F9A8-4B58-9A0A-06D7702D6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74983-B154-4BFC-B8CC-F960E34BEE9C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75C8B86-E7DB-4F94-80D2-2ACAB5B01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FD99A2B-8440-456A-B433-71671D6D1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588C-D228-41F5-BE6B-C6DD2EECB2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646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600551-BE6C-4A63-9254-8AA6E7E07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ACFB115-37BF-4117-945D-C822E784DD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80F6D24-42C1-4717-B2F3-6591F8EAE8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4C1C7E6-0D0E-49EF-8311-75A31121A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74983-B154-4BFC-B8CC-F960E34BEE9C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2EC3A08-9A39-44B9-BFAB-E47D0FFF8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FD1BB29-F255-46C0-8E4A-04E87C33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588C-D228-41F5-BE6B-C6DD2EECB2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768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332EF-C815-4F6A-95C2-5F4F1AD46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E4E3B03-3D97-4F14-A2D2-2C124D17B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E55DF00-C556-43D4-A04C-F7F941CE4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7595D702-7DEA-48CA-B935-C767C7D5E3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17927E3F-90A8-4B6E-A3B9-442A2F8A8E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440F0478-1BD2-4803-B2BB-2A16E6349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74983-B154-4BFC-B8CC-F960E34BEE9C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3033ADA8-0C29-4A13-9A89-81FA38D28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65975C8-C06C-4725-9BD3-13859D52C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588C-D228-41F5-BE6B-C6DD2EECB2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5905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92821-32FF-46EB-B971-388E3BA9A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29CE137-8061-45F0-9043-AD042CBD7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74983-B154-4BFC-B8CC-F960E34BEE9C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2971B84-5862-4179-8F16-A5292DFD8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C394686-7D55-43AA-BDA4-A54A85883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588C-D228-41F5-BE6B-C6DD2EECB2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3535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56E963C1-DF2B-438A-94E2-E63A7C86D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74983-B154-4BFC-B8CC-F960E34BEE9C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7C042A79-EAAB-4DC4-8C03-8494AA618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C074643-AE0E-4DC0-8C55-C518D9F74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588C-D228-41F5-BE6B-C6DD2EECB2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613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9C9212-7C54-4DE6-9479-258680A82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764F12A-5C78-4019-B270-4013B512E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08E84F9-C716-4077-89F9-024730184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0BA0BCBB-559D-497F-AC2C-67B310F7D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74983-B154-4BFC-B8CC-F960E34BEE9C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F97B705-C788-49BC-A99B-1FCDC6E38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2F938EF-47C2-40DB-90A4-EC3EB320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588C-D228-41F5-BE6B-C6DD2EECB2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0307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27EA31-FC12-44C7-8BDE-3B58DFDE5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FF4E00DA-08C4-49AD-AF4F-FF4E53271C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0BA7B82-CE9F-4D72-B622-142A10C01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1F5289-A688-4EA4-81CE-694267E72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74983-B154-4BFC-B8CC-F960E34BEE9C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91A260C-A0C1-4379-9BAC-AEA3B3A39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00AAF8C-40EF-49B5-AE09-ED8823E64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1588C-D228-41F5-BE6B-C6DD2EECB2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967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4BC222E6-3C66-4F7F-8569-EB26012AA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37555FC-7FF1-42F0-A4C1-87A502B9A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AEA596D-BF52-4CF5-A03D-5E9B54ACE5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74983-B154-4BFC-B8CC-F960E34BEE9C}" type="datetimeFigureOut">
              <a:rPr lang="da-DK" smtClean="0"/>
              <a:t>26-04-2022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F7EB5602-683E-4695-B154-CD0302DBAC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AEFCBC3-E5BE-4DE4-8959-93BC720C8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1588C-D228-41F5-BE6B-C6DD2EECB2F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0299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4294967295"/>
          </p:nvPr>
        </p:nvSpPr>
        <p:spPr>
          <a:xfrm>
            <a:off x="618836" y="1825625"/>
            <a:ext cx="1077883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a-DK" sz="6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Indlæg ved unionspræsident</a:t>
            </a:r>
          </a:p>
          <a:p>
            <a:pPr marL="0" indent="0" algn="ctr">
              <a:buNone/>
            </a:pPr>
            <a:r>
              <a:rPr lang="da-DK" sz="6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Karen Teglgaard </a:t>
            </a:r>
            <a:endParaRPr lang="da-DK" sz="40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da-DK" sz="66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Soroptimist kirjelogo v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739" y="443346"/>
            <a:ext cx="6898586" cy="104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lede 6" descr="N:\DR-Afd\DR Danmark\Ledelse\Sekretariat\Marianne Blichfeldt\privat\Pictures\soroptimist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3739" y="384552"/>
            <a:ext cx="1077437" cy="11612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6805507F-9746-42EB-AAF4-5B5F1E31BA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8082" y="4001294"/>
            <a:ext cx="1542878" cy="1976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89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4294967295"/>
          </p:nvPr>
        </p:nvSpPr>
        <p:spPr>
          <a:xfrm>
            <a:off x="618836" y="1825625"/>
            <a:ext cx="1077883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a-DK" sz="66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da-DK" sz="66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Soroptimist kirjelogo v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739" y="443346"/>
            <a:ext cx="6898586" cy="104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lede 6" descr="N:\DR-Afd\DR Danmark\Ledelse\Sekretariat\Marianne Blichfeldt\privat\Pictures\soroptimist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3739" y="384552"/>
            <a:ext cx="1077437" cy="116129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55B6ABFE-D814-4622-8980-673F7AA3E61E}"/>
              </a:ext>
            </a:extLst>
          </p:cNvPr>
          <p:cNvSpPr txBox="1"/>
          <p:nvPr/>
        </p:nvSpPr>
        <p:spPr>
          <a:xfrm>
            <a:off x="725864" y="2053318"/>
            <a:ext cx="10445311" cy="49015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de </a:t>
            </a:r>
            <a:r>
              <a:rPr lang="da-DK" sz="18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nye Klublove</a:t>
            </a:r>
            <a:r>
              <a:rPr lang="da-DK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fremgår følgende om distrikter:</a:t>
            </a:r>
            <a:endParaRPr lang="da-DK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a-DK" sz="18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a-DK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Klubberne under Unionen er samlet i distrikter. Distrikternes funktion er </a:t>
            </a:r>
            <a:r>
              <a:rPr lang="da-DK" sz="36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samordne og skabe rum for gensidig inspiration for dens klubber i projektarbejdet og i arbejdet med </a:t>
            </a:r>
            <a:r>
              <a:rPr lang="da-DK" sz="3600" b="1" i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extension</a:t>
            </a:r>
            <a:r>
              <a:rPr lang="da-DK" sz="3600" b="1" i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da-DK" sz="3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35"/>
              </a:spcAft>
              <a:buFont typeface="Symbol" panose="05050102010706020507" pitchFamily="18" charset="2"/>
              <a:buChar char=""/>
            </a:pPr>
            <a:r>
              <a:rPr lang="da-DK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Klubberne i distriktet kan samarbejde om alle emner af fælles interesse. </a:t>
            </a:r>
            <a:r>
              <a:rPr lang="da-DK" sz="3600" b="1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a-DK" sz="3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endParaRPr lang="da-DK" sz="24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427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4294967295"/>
          </p:nvPr>
        </p:nvSpPr>
        <p:spPr>
          <a:xfrm>
            <a:off x="618836" y="1825625"/>
            <a:ext cx="1077883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a-DK" sz="66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da-DK" sz="66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Soroptimist kirjelogo v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739" y="443346"/>
            <a:ext cx="6898586" cy="104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lede 6" descr="N:\DR-Afd\DR Danmark\Ledelse\Sekretariat\Marianne Blichfeldt\privat\Pictures\soroptimist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3739" y="384552"/>
            <a:ext cx="1077437" cy="116129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55B6ABFE-D814-4622-8980-673F7AA3E61E}"/>
              </a:ext>
            </a:extLst>
          </p:cNvPr>
          <p:cNvSpPr txBox="1"/>
          <p:nvPr/>
        </p:nvSpPr>
        <p:spPr>
          <a:xfrm>
            <a:off x="1300898" y="2053318"/>
            <a:ext cx="10096773" cy="4773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a-DK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Inden for distriktet indstiller klubberne kandidater til </a:t>
            </a:r>
            <a:r>
              <a:rPr lang="da-DK" sz="36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da-DK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sz="36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Director</a:t>
            </a:r>
            <a:r>
              <a:rPr lang="da-DK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distriktet (DPD) og kandidater til </a:t>
            </a:r>
            <a:r>
              <a:rPr lang="da-DK" sz="36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extensionmedlemmer</a:t>
            </a:r>
            <a:r>
              <a:rPr lang="da-DK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af </a:t>
            </a:r>
            <a:r>
              <a:rPr lang="da-DK" sz="36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extensionkomiteen</a:t>
            </a:r>
            <a:r>
              <a:rPr lang="da-DK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til opstilling på repræsentantskabsmødet. </a:t>
            </a:r>
            <a:endParaRPr lang="da-DK" sz="3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175"/>
              </a:spcAft>
              <a:buFont typeface="Symbol" panose="05050102010706020507" pitchFamily="18" charset="2"/>
              <a:buChar char=""/>
            </a:pPr>
            <a:r>
              <a:rPr lang="da-DK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enkelte distrikter fastsætter selv deres forretningsorden.</a:t>
            </a:r>
            <a:endParaRPr lang="da-DK" sz="3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endParaRPr lang="da-DK" sz="24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277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4294967295"/>
          </p:nvPr>
        </p:nvSpPr>
        <p:spPr>
          <a:xfrm>
            <a:off x="618836" y="1825625"/>
            <a:ext cx="1077883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a-DK" sz="66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da-DK" sz="66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Soroptimist kirjelogo v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739" y="443346"/>
            <a:ext cx="6898586" cy="104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lede 6" descr="N:\DR-Afd\DR Danmark\Ledelse\Sekretariat\Marianne Blichfeldt\privat\Pictures\soroptimist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3739" y="384552"/>
            <a:ext cx="1077437" cy="116129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55B6ABFE-D814-4622-8980-673F7AA3E61E}"/>
              </a:ext>
            </a:extLst>
          </p:cNvPr>
          <p:cNvSpPr txBox="1"/>
          <p:nvPr/>
        </p:nvSpPr>
        <p:spPr>
          <a:xfrm>
            <a:off x="1300898" y="2053318"/>
            <a:ext cx="10096773" cy="4682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620520" algn="l"/>
                <a:tab pos="1980565" algn="l"/>
                <a:tab pos="2250440" algn="l"/>
                <a:tab pos="2430780" algn="l"/>
              </a:tabLst>
            </a:pPr>
            <a:r>
              <a:rPr lang="da-DK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den nye Unionslov fremgår: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1620520" algn="l"/>
                <a:tab pos="1980565" algn="l"/>
                <a:tab pos="2250440" algn="l"/>
                <a:tab pos="2430780" algn="l"/>
              </a:tabLst>
            </a:pPr>
            <a:endParaRPr lang="da-DK" sz="3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  <a:tabLst>
                <a:tab pos="1620520" algn="l"/>
                <a:tab pos="1980565" algn="l"/>
                <a:tab pos="2250440" algn="l"/>
                <a:tab pos="2430780" algn="l"/>
              </a:tabLst>
            </a:pPr>
            <a:r>
              <a:rPr lang="da-DK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Klubberne under Unionen er samlet i distrikter.</a:t>
            </a:r>
            <a:endParaRPr lang="da-DK" sz="3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0215" algn="l"/>
              </a:tabLst>
            </a:pPr>
            <a:r>
              <a:rPr lang="da-DK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Antal og geografisk udstrækning vedtages af repræsentantskabet.</a:t>
            </a:r>
            <a:endParaRPr lang="da-DK" sz="3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da-DK" sz="36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Forretningsudvalgets opgaver bør så vidt muligt varetages på skift af distrikterne.</a:t>
            </a:r>
            <a:endParaRPr lang="da-DK" sz="3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endParaRPr lang="da-DK" sz="24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6067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125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Office-tema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Karen Teglgaard</dc:creator>
  <cp:lastModifiedBy>Karen Teglgaard</cp:lastModifiedBy>
  <cp:revision>3</cp:revision>
  <dcterms:created xsi:type="dcterms:W3CDTF">2022-04-14T06:28:11Z</dcterms:created>
  <dcterms:modified xsi:type="dcterms:W3CDTF">2022-04-26T10:28:20Z</dcterms:modified>
</cp:coreProperties>
</file>