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76" r:id="rId5"/>
    <p:sldId id="269" r:id="rId6"/>
    <p:sldId id="259" r:id="rId7"/>
    <p:sldId id="260" r:id="rId8"/>
    <p:sldId id="265" r:id="rId9"/>
    <p:sldId id="270" r:id="rId10"/>
    <p:sldId id="271" r:id="rId11"/>
    <p:sldId id="261" r:id="rId12"/>
    <p:sldId id="277" r:id="rId13"/>
    <p:sldId id="278" r:id="rId14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54425-5A63-4B99-8DF9-4294F451E9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CEF1FD-6335-4934-8376-515B7CEC9739}">
      <dgm:prSet phldrT="[Tekst]"/>
      <dgm:spPr/>
      <dgm:t>
        <a:bodyPr/>
        <a:lstStyle/>
        <a:p>
          <a:r>
            <a:rPr lang="da-DK" dirty="0" smtClean="0"/>
            <a:t>Idé –lave vores EGET Projekt sammen med SI </a:t>
          </a:r>
          <a:r>
            <a:rPr lang="da-DK" dirty="0" err="1" smtClean="0"/>
            <a:t>Tororo</a:t>
          </a:r>
          <a:endParaRPr lang="da-DK" dirty="0"/>
        </a:p>
      </dgm:t>
    </dgm:pt>
    <dgm:pt modelId="{705D5FF1-19CE-41DD-A870-69FF997728D5}" type="parTrans" cxnId="{CC12AC5E-19F8-454B-9EEC-EF45AE3432C4}">
      <dgm:prSet/>
      <dgm:spPr/>
      <dgm:t>
        <a:bodyPr/>
        <a:lstStyle/>
        <a:p>
          <a:endParaRPr lang="da-DK"/>
        </a:p>
      </dgm:t>
    </dgm:pt>
    <dgm:pt modelId="{F1940C44-9EDB-4025-9763-21640D6DF2A9}" type="sibTrans" cxnId="{CC12AC5E-19F8-454B-9EEC-EF45AE3432C4}">
      <dgm:prSet/>
      <dgm:spPr/>
      <dgm:t>
        <a:bodyPr/>
        <a:lstStyle/>
        <a:p>
          <a:endParaRPr lang="da-DK"/>
        </a:p>
      </dgm:t>
    </dgm:pt>
    <dgm:pt modelId="{B51BD9E6-7ED5-49AC-A0D6-E65AA963264D}">
      <dgm:prSet phldrT="[Tekst]"/>
      <dgm:spPr/>
      <dgm:t>
        <a:bodyPr/>
        <a:lstStyle/>
        <a:p>
          <a:r>
            <a:rPr lang="da-DK" dirty="0" smtClean="0"/>
            <a:t>Tilretning Projektbeskrivelse</a:t>
          </a:r>
        </a:p>
        <a:p>
          <a:r>
            <a:rPr lang="da-DK" dirty="0" smtClean="0"/>
            <a:t>Pilotprojekt</a:t>
          </a:r>
        </a:p>
        <a:p>
          <a:r>
            <a:rPr lang="da-DK" dirty="0" smtClean="0"/>
            <a:t>CISU</a:t>
          </a:r>
          <a:endParaRPr lang="da-DK" dirty="0"/>
        </a:p>
      </dgm:t>
    </dgm:pt>
    <dgm:pt modelId="{DEF0B2A1-6339-4E28-B05B-3042068D40C8}" type="parTrans" cxnId="{4C05A1B6-D624-4805-8B84-CF0FBB1615CD}">
      <dgm:prSet/>
      <dgm:spPr/>
      <dgm:t>
        <a:bodyPr/>
        <a:lstStyle/>
        <a:p>
          <a:endParaRPr lang="da-DK"/>
        </a:p>
      </dgm:t>
    </dgm:pt>
    <dgm:pt modelId="{CCF1A582-1E8B-4DC6-994E-CFD4C9E462FD}" type="sibTrans" cxnId="{4C05A1B6-D624-4805-8B84-CF0FBB1615CD}">
      <dgm:prSet/>
      <dgm:spPr/>
      <dgm:t>
        <a:bodyPr/>
        <a:lstStyle/>
        <a:p>
          <a:endParaRPr lang="da-DK"/>
        </a:p>
      </dgm:t>
    </dgm:pt>
    <dgm:pt modelId="{C9098BCB-9441-4DB5-A041-3853E0712448}">
      <dgm:prSet phldrT="[Tekst]"/>
      <dgm:spPr/>
      <dgm:t>
        <a:bodyPr/>
        <a:lstStyle/>
        <a:p>
          <a:r>
            <a:rPr lang="da-DK" dirty="0" smtClean="0"/>
            <a:t>Aftale med SI </a:t>
          </a:r>
          <a:r>
            <a:rPr lang="da-DK" dirty="0" err="1" smtClean="0"/>
            <a:t>Tororo</a:t>
          </a:r>
          <a:endParaRPr lang="da-DK" dirty="0"/>
        </a:p>
      </dgm:t>
    </dgm:pt>
    <dgm:pt modelId="{627B5D75-4D54-41EA-A34E-0A86CBCD909D}" type="parTrans" cxnId="{F6DB1D01-B529-4236-A13A-9D9D247BA661}">
      <dgm:prSet/>
      <dgm:spPr/>
      <dgm:t>
        <a:bodyPr/>
        <a:lstStyle/>
        <a:p>
          <a:endParaRPr lang="da-DK"/>
        </a:p>
      </dgm:t>
    </dgm:pt>
    <dgm:pt modelId="{8D5BDBBF-F05E-49FE-8A17-BD92AD4FACCD}" type="sibTrans" cxnId="{F6DB1D01-B529-4236-A13A-9D9D247BA661}">
      <dgm:prSet/>
      <dgm:spPr/>
      <dgm:t>
        <a:bodyPr/>
        <a:lstStyle/>
        <a:p>
          <a:endParaRPr lang="da-DK"/>
        </a:p>
      </dgm:t>
    </dgm:pt>
    <dgm:pt modelId="{09507742-55FA-45D6-A4DD-0B4C938F4F66}">
      <dgm:prSet phldrT="[Tekst]"/>
      <dgm:spPr/>
      <dgm:t>
        <a:bodyPr/>
        <a:lstStyle/>
        <a:p>
          <a:r>
            <a:rPr lang="da-DK" dirty="0" smtClean="0"/>
            <a:t>Proces</a:t>
          </a:r>
        </a:p>
        <a:p>
          <a:r>
            <a:rPr lang="da-DK" dirty="0" smtClean="0"/>
            <a:t>1. Rate</a:t>
          </a:r>
        </a:p>
        <a:p>
          <a:r>
            <a:rPr lang="da-DK" dirty="0" smtClean="0"/>
            <a:t>Dokumentation</a:t>
          </a:r>
        </a:p>
        <a:p>
          <a:r>
            <a:rPr lang="da-DK" dirty="0" smtClean="0"/>
            <a:t>2.rate</a:t>
          </a:r>
          <a:endParaRPr lang="da-DK" dirty="0"/>
        </a:p>
      </dgm:t>
    </dgm:pt>
    <dgm:pt modelId="{D27D5609-3A20-4F56-9A58-7E56B894942C}" type="parTrans" cxnId="{3DF1B4C3-60F0-47E4-AC01-FC415A04E61D}">
      <dgm:prSet/>
      <dgm:spPr/>
      <dgm:t>
        <a:bodyPr/>
        <a:lstStyle/>
        <a:p>
          <a:endParaRPr lang="da-DK"/>
        </a:p>
      </dgm:t>
    </dgm:pt>
    <dgm:pt modelId="{014837C7-E3EF-47F3-8FBF-BF5E51866AEA}" type="sibTrans" cxnId="{3DF1B4C3-60F0-47E4-AC01-FC415A04E61D}">
      <dgm:prSet/>
      <dgm:spPr/>
      <dgm:t>
        <a:bodyPr/>
        <a:lstStyle/>
        <a:p>
          <a:endParaRPr lang="da-DK"/>
        </a:p>
      </dgm:t>
    </dgm:pt>
    <dgm:pt modelId="{7E67E434-8B51-4258-B7CD-EA3433E2FBD5}" type="pres">
      <dgm:prSet presAssocID="{F1B54425-5A63-4B99-8DF9-4294F451E9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03635C5-709B-48A8-B52B-6776628C782A}" type="pres">
      <dgm:prSet presAssocID="{DDCEF1FD-6335-4934-8376-515B7CEC973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02F009E-0C0D-4012-8ECF-B383228804F1}" type="pres">
      <dgm:prSet presAssocID="{F1940C44-9EDB-4025-9763-21640D6DF2A9}" presName="parTxOnlySpace" presStyleCnt="0"/>
      <dgm:spPr/>
    </dgm:pt>
    <dgm:pt modelId="{EE520AD1-1F6A-4DCB-B6F0-58DFB2E34E6A}" type="pres">
      <dgm:prSet presAssocID="{B51BD9E6-7ED5-49AC-A0D6-E65AA96326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56EC924-6F22-4047-A9D9-E03EA16124E6}" type="pres">
      <dgm:prSet presAssocID="{CCF1A582-1E8B-4DC6-994E-CFD4C9E462FD}" presName="parTxOnlySpace" presStyleCnt="0"/>
      <dgm:spPr/>
    </dgm:pt>
    <dgm:pt modelId="{BA4C8EE9-4C3E-4B46-BE63-C3F462C2C2C8}" type="pres">
      <dgm:prSet presAssocID="{C9098BCB-9441-4DB5-A041-3853E071244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AF83B8A-A9BC-4078-B9AA-51C3D86C54DB}" type="pres">
      <dgm:prSet presAssocID="{8D5BDBBF-F05E-49FE-8A17-BD92AD4FACCD}" presName="parTxOnlySpace" presStyleCnt="0"/>
      <dgm:spPr/>
    </dgm:pt>
    <dgm:pt modelId="{1B6E506D-B2AB-442A-B082-9C90765251B1}" type="pres">
      <dgm:prSet presAssocID="{09507742-55FA-45D6-A4DD-0B4C938F4F6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4C05A1B6-D624-4805-8B84-CF0FBB1615CD}" srcId="{F1B54425-5A63-4B99-8DF9-4294F451E964}" destId="{B51BD9E6-7ED5-49AC-A0D6-E65AA963264D}" srcOrd="1" destOrd="0" parTransId="{DEF0B2A1-6339-4E28-B05B-3042068D40C8}" sibTransId="{CCF1A582-1E8B-4DC6-994E-CFD4C9E462FD}"/>
    <dgm:cxn modelId="{3DF1B4C3-60F0-47E4-AC01-FC415A04E61D}" srcId="{F1B54425-5A63-4B99-8DF9-4294F451E964}" destId="{09507742-55FA-45D6-A4DD-0B4C938F4F66}" srcOrd="3" destOrd="0" parTransId="{D27D5609-3A20-4F56-9A58-7E56B894942C}" sibTransId="{014837C7-E3EF-47F3-8FBF-BF5E51866AEA}"/>
    <dgm:cxn modelId="{6449A39E-AF70-4D70-B4DE-CEB226332C80}" type="presOf" srcId="{F1B54425-5A63-4B99-8DF9-4294F451E964}" destId="{7E67E434-8B51-4258-B7CD-EA3433E2FBD5}" srcOrd="0" destOrd="0" presId="urn:microsoft.com/office/officeart/2005/8/layout/chevron1"/>
    <dgm:cxn modelId="{F6DB1D01-B529-4236-A13A-9D9D247BA661}" srcId="{F1B54425-5A63-4B99-8DF9-4294F451E964}" destId="{C9098BCB-9441-4DB5-A041-3853E0712448}" srcOrd="2" destOrd="0" parTransId="{627B5D75-4D54-41EA-A34E-0A86CBCD909D}" sibTransId="{8D5BDBBF-F05E-49FE-8A17-BD92AD4FACCD}"/>
    <dgm:cxn modelId="{2C1FD9AE-DA3D-4C2D-9CE7-49ADC6372C1F}" type="presOf" srcId="{B51BD9E6-7ED5-49AC-A0D6-E65AA963264D}" destId="{EE520AD1-1F6A-4DCB-B6F0-58DFB2E34E6A}" srcOrd="0" destOrd="0" presId="urn:microsoft.com/office/officeart/2005/8/layout/chevron1"/>
    <dgm:cxn modelId="{541D2137-6086-4CF4-ACAB-D6F938F36758}" type="presOf" srcId="{C9098BCB-9441-4DB5-A041-3853E0712448}" destId="{BA4C8EE9-4C3E-4B46-BE63-C3F462C2C2C8}" srcOrd="0" destOrd="0" presId="urn:microsoft.com/office/officeart/2005/8/layout/chevron1"/>
    <dgm:cxn modelId="{CA256823-0D65-4BF6-8FEA-513618002A8F}" type="presOf" srcId="{DDCEF1FD-6335-4934-8376-515B7CEC9739}" destId="{203635C5-709B-48A8-B52B-6776628C782A}" srcOrd="0" destOrd="0" presId="urn:microsoft.com/office/officeart/2005/8/layout/chevron1"/>
    <dgm:cxn modelId="{CC12AC5E-19F8-454B-9EEC-EF45AE3432C4}" srcId="{F1B54425-5A63-4B99-8DF9-4294F451E964}" destId="{DDCEF1FD-6335-4934-8376-515B7CEC9739}" srcOrd="0" destOrd="0" parTransId="{705D5FF1-19CE-41DD-A870-69FF997728D5}" sibTransId="{F1940C44-9EDB-4025-9763-21640D6DF2A9}"/>
    <dgm:cxn modelId="{67D89452-B980-453D-8AEA-59FD2BE025B1}" type="presOf" srcId="{09507742-55FA-45D6-A4DD-0B4C938F4F66}" destId="{1B6E506D-B2AB-442A-B082-9C90765251B1}" srcOrd="0" destOrd="0" presId="urn:microsoft.com/office/officeart/2005/8/layout/chevron1"/>
    <dgm:cxn modelId="{5D05F21A-D624-4189-A2F7-54F61A4A342C}" type="presParOf" srcId="{7E67E434-8B51-4258-B7CD-EA3433E2FBD5}" destId="{203635C5-709B-48A8-B52B-6776628C782A}" srcOrd="0" destOrd="0" presId="urn:microsoft.com/office/officeart/2005/8/layout/chevron1"/>
    <dgm:cxn modelId="{50370A70-EFDD-4F5C-8E2D-C7F0B84B7378}" type="presParOf" srcId="{7E67E434-8B51-4258-B7CD-EA3433E2FBD5}" destId="{602F009E-0C0D-4012-8ECF-B383228804F1}" srcOrd="1" destOrd="0" presId="urn:microsoft.com/office/officeart/2005/8/layout/chevron1"/>
    <dgm:cxn modelId="{7A6A6F66-6405-4E97-A49A-42E2358A4563}" type="presParOf" srcId="{7E67E434-8B51-4258-B7CD-EA3433E2FBD5}" destId="{EE520AD1-1F6A-4DCB-B6F0-58DFB2E34E6A}" srcOrd="2" destOrd="0" presId="urn:microsoft.com/office/officeart/2005/8/layout/chevron1"/>
    <dgm:cxn modelId="{FAD150D8-4BFC-4494-95D5-F8DFCA83DE3B}" type="presParOf" srcId="{7E67E434-8B51-4258-B7CD-EA3433E2FBD5}" destId="{956EC924-6F22-4047-A9D9-E03EA16124E6}" srcOrd="3" destOrd="0" presId="urn:microsoft.com/office/officeart/2005/8/layout/chevron1"/>
    <dgm:cxn modelId="{CD7BBFE6-DC52-473B-A78F-D8703F86B383}" type="presParOf" srcId="{7E67E434-8B51-4258-B7CD-EA3433E2FBD5}" destId="{BA4C8EE9-4C3E-4B46-BE63-C3F462C2C2C8}" srcOrd="4" destOrd="0" presId="urn:microsoft.com/office/officeart/2005/8/layout/chevron1"/>
    <dgm:cxn modelId="{80A1B517-EE09-4523-9DC6-AC539DB43D41}" type="presParOf" srcId="{7E67E434-8B51-4258-B7CD-EA3433E2FBD5}" destId="{7AF83B8A-A9BC-4078-B9AA-51C3D86C54DB}" srcOrd="5" destOrd="0" presId="urn:microsoft.com/office/officeart/2005/8/layout/chevron1"/>
    <dgm:cxn modelId="{4D3FF4EE-95B9-498E-B0A9-E5CAA8676FBF}" type="presParOf" srcId="{7E67E434-8B51-4258-B7CD-EA3433E2FBD5}" destId="{1B6E506D-B2AB-442A-B082-9C90765251B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635C5-709B-48A8-B52B-6776628C782A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Idé –lave vores EGET Projekt sammen med SI </a:t>
          </a:r>
          <a:r>
            <a:rPr lang="da-DK" sz="1500" kern="1200" dirty="0" err="1" smtClean="0"/>
            <a:t>Tororo</a:t>
          </a:r>
          <a:endParaRPr lang="da-DK" sz="1500" kern="1200" dirty="0"/>
        </a:p>
      </dsp:txBody>
      <dsp:txXfrm>
        <a:off x="572760" y="1607785"/>
        <a:ext cx="1703651" cy="1135766"/>
      </dsp:txXfrm>
    </dsp:sp>
    <dsp:sp modelId="{EE520AD1-1F6A-4DCB-B6F0-58DFB2E34E6A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Tilretning Projektbeskrivelse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Pilotprojekt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CISU</a:t>
          </a:r>
          <a:endParaRPr lang="da-DK" sz="1500" kern="1200" dirty="0"/>
        </a:p>
      </dsp:txBody>
      <dsp:txXfrm>
        <a:off x="3128236" y="1607785"/>
        <a:ext cx="1703651" cy="1135766"/>
      </dsp:txXfrm>
    </dsp:sp>
    <dsp:sp modelId="{BA4C8EE9-4C3E-4B46-BE63-C3F462C2C2C8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Aftale med SI </a:t>
          </a:r>
          <a:r>
            <a:rPr lang="da-DK" sz="1500" kern="1200" dirty="0" err="1" smtClean="0"/>
            <a:t>Tororo</a:t>
          </a:r>
          <a:endParaRPr lang="da-DK" sz="1500" kern="1200" dirty="0"/>
        </a:p>
      </dsp:txBody>
      <dsp:txXfrm>
        <a:off x="5683712" y="1607785"/>
        <a:ext cx="1703651" cy="1135766"/>
      </dsp:txXfrm>
    </dsp:sp>
    <dsp:sp modelId="{1B6E506D-B2AB-442A-B082-9C90765251B1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Proces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1. Rate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Dokumentation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2.rate</a:t>
          </a:r>
          <a:endParaRPr lang="da-DK" sz="1500" kern="1200" dirty="0"/>
        </a:p>
      </dsp:txBody>
      <dsp:txXfrm>
        <a:off x="8239187" y="1607785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4C76-3444-4873-AE03-35A4A0AB589D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0D597-C69E-4A45-AF50-647CABB2FF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42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07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8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0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51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0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70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0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910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7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5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AD01-7C72-4873-9A9C-E579A533D838}" type="datetimeFigureOut">
              <a:rPr lang="da-DK" smtClean="0"/>
              <a:t>03-09-2022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F04B-7626-408F-97DD-3E16A7EFC1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58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0805DFFE-E07B-44AB-B7DC-80E171AA015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6362" y="716922"/>
            <a:ext cx="9144000" cy="1388081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Regional projekt i region 4</a:t>
            </a:r>
            <a:br>
              <a:rPr lang="da-DK" dirty="0" smtClean="0"/>
            </a:br>
            <a:r>
              <a:rPr lang="da-DK" sz="2400" dirty="0" smtClean="0">
                <a:solidFill>
                  <a:srgbClr val="0070C0"/>
                </a:solidFill>
              </a:rPr>
              <a:t>Grindsted-Billund, Haderslev, Kolding, Rødding-Gram-Toftlund, Sønderborg, Tønder, Varde, Vejen, Åbenrå og </a:t>
            </a:r>
            <a:r>
              <a:rPr lang="da-DK" sz="2400" dirty="0" err="1" smtClean="0">
                <a:solidFill>
                  <a:srgbClr val="0070C0"/>
                </a:solidFill>
              </a:rPr>
              <a:t>Tororo</a:t>
            </a:r>
            <a:r>
              <a:rPr lang="da-DK" sz="2400" dirty="0" smtClean="0">
                <a:solidFill>
                  <a:srgbClr val="0070C0"/>
                </a:solidFill>
              </a:rPr>
              <a:t>, Uganda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596551"/>
            <a:ext cx="9144000" cy="2412675"/>
          </a:xfrm>
        </p:spPr>
        <p:txBody>
          <a:bodyPr>
            <a:normAutofit/>
          </a:bodyPr>
          <a:lstStyle/>
          <a:p>
            <a:r>
              <a:rPr lang="da-DK" sz="3200" dirty="0" smtClean="0"/>
              <a:t>Uddannelse til piger/unge kvinder </a:t>
            </a:r>
            <a:r>
              <a:rPr lang="da-DK" sz="3200" dirty="0" err="1" smtClean="0"/>
              <a:t>mhp</a:t>
            </a:r>
            <a:r>
              <a:rPr lang="da-DK" sz="3200" dirty="0" smtClean="0"/>
              <a:t> selvforsørgelse </a:t>
            </a:r>
          </a:p>
          <a:p>
            <a:r>
              <a:rPr lang="da-DK" sz="3200" dirty="0" smtClean="0"/>
              <a:t>Uganda </a:t>
            </a:r>
          </a:p>
          <a:p>
            <a:r>
              <a:rPr lang="da-DK" sz="3200" dirty="0" smtClean="0"/>
              <a:t>Samarbejde med SI </a:t>
            </a:r>
            <a:r>
              <a:rPr lang="da-DK" sz="3200" dirty="0" err="1" smtClean="0"/>
              <a:t>Tororo</a:t>
            </a:r>
            <a:endParaRPr lang="da-DK" sz="3200" dirty="0"/>
          </a:p>
        </p:txBody>
      </p:sp>
      <p:pic>
        <p:nvPicPr>
          <p:cNvPr id="4" name="SI signature color RGBLI.jpg">
            <a:extLst>
              <a:ext uri="{FF2B5EF4-FFF2-40B4-BE49-F238E27FC236}">
                <a16:creationId xmlns:a16="http://schemas.microsoft.com/office/drawing/2014/main" id="{A7C2E3FE-3ED5-45F0-8AB5-ADE4A77D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94" y="5394961"/>
            <a:ext cx="10377412" cy="1247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88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3950" y="1825625"/>
            <a:ext cx="4039986" cy="4351338"/>
          </a:xfrm>
        </p:spPr>
        <p:txBody>
          <a:bodyPr>
            <a:normAutofit/>
          </a:bodyPr>
          <a:lstStyle/>
          <a:p>
            <a:r>
              <a:rPr lang="da-DK" sz="2600" dirty="0" smtClean="0"/>
              <a:t>Undervisningslokalet – bemærk den naturlige ventilation i væg og tagkonstruktionen</a:t>
            </a:r>
            <a:endParaRPr lang="da-DK" sz="2600" dirty="0"/>
          </a:p>
          <a:p>
            <a:endParaRPr lang="da-DK" sz="2600" dirty="0"/>
          </a:p>
          <a:p>
            <a:r>
              <a:rPr lang="da-DK" sz="2600" dirty="0"/>
              <a:t>Spændte unge </a:t>
            </a:r>
            <a:r>
              <a:rPr lang="da-DK" sz="2600" dirty="0" smtClean="0"/>
              <a:t>kvinder</a:t>
            </a:r>
          </a:p>
          <a:p>
            <a:endParaRPr lang="da-DK" sz="2600" dirty="0"/>
          </a:p>
          <a:p>
            <a:r>
              <a:rPr lang="da-DK" sz="2600" dirty="0" smtClean="0"/>
              <a:t>Det lokale samfund har taget rigtig godt i mod projektet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pic>
        <p:nvPicPr>
          <p:cNvPr id="5" name="Billede 4" descr="Z:\_2019 - privat\_Anette\Soroptimist\Regionsprojekt\Pilotprojekt - dokumentation\nov 2021\IMG_20211120_151418_1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24" y="421636"/>
            <a:ext cx="7348451" cy="61620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65760" y="365125"/>
            <a:ext cx="3956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 smtClean="0"/>
              <a:t>Uddannelse til piger - Uganda</a:t>
            </a:r>
            <a:endParaRPr lang="da-DK" sz="4000" dirty="0"/>
          </a:p>
        </p:txBody>
      </p:sp>
      <p:sp>
        <p:nvSpPr>
          <p:cNvPr id="6" name="Rektangel 5"/>
          <p:cNvSpPr/>
          <p:nvPr/>
        </p:nvSpPr>
        <p:spPr>
          <a:xfrm>
            <a:off x="9637626" y="52304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13467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47502" y="1848630"/>
            <a:ext cx="31435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600" dirty="0"/>
              <a:t>Undervisningslokale </a:t>
            </a:r>
            <a:r>
              <a:rPr lang="da-DK" sz="2600" dirty="0" smtClean="0"/>
              <a:t>med </a:t>
            </a:r>
            <a:r>
              <a:rPr lang="da-DK" sz="2600" dirty="0"/>
              <a:t>tavle, fællesbord, skamler og symaskiner </a:t>
            </a:r>
            <a:endParaRPr lang="da-DK" sz="2600" dirty="0" smtClean="0"/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r>
              <a:rPr lang="da-DK" sz="2600" dirty="0" smtClean="0"/>
              <a:t>– </a:t>
            </a:r>
            <a:r>
              <a:rPr lang="da-DK" sz="2600" dirty="0"/>
              <a:t>vi er i gang </a:t>
            </a:r>
            <a:r>
              <a:rPr lang="da-DK" sz="2600" dirty="0">
                <a:sym typeface="Wingdings" panose="05000000000000000000" pitchFamily="2" charset="2"/>
              </a:rPr>
              <a:t></a:t>
            </a:r>
            <a:endParaRPr lang="da-DK" sz="2600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ladsholder til indhold 4" descr="Z:\_2019 - privat\_Anette\Soroptimist\Regionsprojekt\Pilotprojekt - dokumentation\nov 2021\IMG-20211124-WA0025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8" y="1271848"/>
            <a:ext cx="8535785" cy="5350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4385" y="396951"/>
            <a:ext cx="7380762" cy="1043707"/>
          </a:xfrm>
        </p:spPr>
        <p:txBody>
          <a:bodyPr>
            <a:normAutofit/>
          </a:bodyPr>
          <a:lstStyle/>
          <a:p>
            <a:r>
              <a:rPr lang="da-DK" sz="4000" dirty="0" smtClean="0"/>
              <a:t>Uddannelse til piger – Uganda </a:t>
            </a:r>
            <a:endParaRPr lang="da-DK" sz="4000" dirty="0"/>
          </a:p>
        </p:txBody>
      </p:sp>
      <p:sp>
        <p:nvSpPr>
          <p:cNvPr id="7" name="Rektangel 6"/>
          <p:cNvSpPr/>
          <p:nvPr/>
        </p:nvSpPr>
        <p:spPr>
          <a:xfrm>
            <a:off x="9529560" y="86572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24156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82386" y="1604356"/>
            <a:ext cx="6984572" cy="4887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Styregruppen har netop modtaget første dokumentationsrapport for pilotprojektets driftsfase – hvilket udløser udbetaling af 2’ rate.</a:t>
            </a:r>
          </a:p>
          <a:p>
            <a:pPr marL="0" indent="0">
              <a:buNone/>
            </a:pPr>
            <a:r>
              <a:rPr lang="da-DK" sz="2600" dirty="0" smtClean="0"/>
              <a:t>Styregruppen vil læse dokumentationsrapporten grundigt igennem og stille opklarende spørgsmål til Sofia, SI </a:t>
            </a:r>
            <a:r>
              <a:rPr lang="da-DK" sz="2600" dirty="0" err="1" smtClean="0"/>
              <a:t>Tororo</a:t>
            </a:r>
            <a:r>
              <a:rPr lang="da-DK" sz="2600" dirty="0" smtClean="0"/>
              <a:t> – om projektet, pigerne, undervisningen osv. Kommunikationen med Sofia foregår pr. mail.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r>
              <a:rPr lang="da-DK" sz="2600" dirty="0" smtClean="0"/>
              <a:t>Vi glæder os til at dele indholdet med jer </a:t>
            </a:r>
            <a:r>
              <a:rPr lang="da-DK" sz="2600" dirty="0" smtClean="0">
                <a:sym typeface="Wingdings" panose="05000000000000000000" pitchFamily="2" charset="2"/>
              </a:rPr>
              <a:t></a:t>
            </a:r>
            <a:endParaRPr lang="da-DK" sz="2600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2385" y="389427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dirty="0" smtClean="0"/>
              <a:t>Dokumentationsrapport netop modtaget </a:t>
            </a:r>
            <a:endParaRPr lang="da-DK" sz="4000" dirty="0"/>
          </a:p>
        </p:txBody>
      </p:sp>
      <p:sp>
        <p:nvSpPr>
          <p:cNvPr id="5" name="Rektangel 4"/>
          <p:cNvSpPr/>
          <p:nvPr/>
        </p:nvSpPr>
        <p:spPr>
          <a:xfrm>
            <a:off x="9546186" y="180459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  <p:pic>
        <p:nvPicPr>
          <p:cNvPr id="7" name="Billede 6" descr="cid:0805DFFE-E07B-44AB-B7DC-80E171AA0151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5518" y="2337125"/>
            <a:ext cx="4096507" cy="298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8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65368" y="1970116"/>
            <a:ext cx="7412209" cy="3956231"/>
          </a:xfrm>
        </p:spPr>
        <p:txBody>
          <a:bodyPr>
            <a:normAutofit/>
          </a:bodyPr>
          <a:lstStyle/>
          <a:p>
            <a:r>
              <a:rPr lang="da-DK" sz="2600" dirty="0" smtClean="0"/>
              <a:t>Styregruppen håber, det har vagt glæde, interesse og begejstring for vores fælles uddannelsesprojekt i Uganda.</a:t>
            </a:r>
            <a:endParaRPr lang="da-DK" sz="2600" dirty="0"/>
          </a:p>
          <a:p>
            <a:r>
              <a:rPr lang="da-DK" sz="2600" dirty="0" smtClean="0"/>
              <a:t>Styregruppen vil fortsætte med at holde de deltagende klubber orienteret om udviklingen i de nyhedsbreve, I allerede har modtaget 3 af. </a:t>
            </a:r>
          </a:p>
          <a:p>
            <a:r>
              <a:rPr lang="da-DK" sz="2600" dirty="0" smtClean="0"/>
              <a:t>Spørgsmål?</a:t>
            </a:r>
          </a:p>
          <a:p>
            <a:endParaRPr lang="da-DK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5368" y="365125"/>
            <a:ext cx="11085402" cy="1325563"/>
          </a:xfrm>
        </p:spPr>
        <p:txBody>
          <a:bodyPr>
            <a:normAutofit/>
          </a:bodyPr>
          <a:lstStyle/>
          <a:p>
            <a:r>
              <a:rPr lang="da-DK" sz="4000" dirty="0" smtClean="0"/>
              <a:t>Kommunikation om uddannelsesprojektet i Uganda </a:t>
            </a:r>
            <a:endParaRPr lang="da-DK" sz="4000" dirty="0"/>
          </a:p>
        </p:txBody>
      </p:sp>
      <p:sp>
        <p:nvSpPr>
          <p:cNvPr id="5" name="Rektangel 4"/>
          <p:cNvSpPr/>
          <p:nvPr/>
        </p:nvSpPr>
        <p:spPr>
          <a:xfrm>
            <a:off x="9546186" y="180459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1832154"/>
            <a:ext cx="3959440" cy="33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7742" y="522406"/>
            <a:ext cx="3321916" cy="2419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4300" dirty="0" smtClean="0">
                <a:latin typeface="+mj-lt"/>
              </a:rPr>
              <a:t>Et Møde!</a:t>
            </a:r>
          </a:p>
          <a:p>
            <a:pPr marL="0" indent="0">
              <a:buNone/>
            </a:pPr>
            <a:r>
              <a:rPr lang="da-DK" dirty="0" smtClean="0"/>
              <a:t>Besøg ved SI </a:t>
            </a:r>
            <a:r>
              <a:rPr lang="da-DK" dirty="0" err="1" smtClean="0"/>
              <a:t>Tororo</a:t>
            </a:r>
            <a:r>
              <a:rPr lang="da-DK" dirty="0" smtClean="0"/>
              <a:t>, Uganda</a:t>
            </a:r>
          </a:p>
          <a:p>
            <a:pPr>
              <a:buFontTx/>
              <a:buChar char="-"/>
            </a:pPr>
            <a:r>
              <a:rPr lang="da-DK" dirty="0" err="1" smtClean="0"/>
              <a:t>WoMena</a:t>
            </a:r>
            <a:r>
              <a:rPr lang="da-DK" dirty="0" smtClean="0"/>
              <a:t> projektet</a:t>
            </a:r>
          </a:p>
          <a:p>
            <a:pPr>
              <a:buFontTx/>
              <a:buChar char="-"/>
            </a:pPr>
            <a:r>
              <a:rPr lang="da-DK" dirty="0" smtClean="0"/>
              <a:t>marts </a:t>
            </a:r>
            <a:r>
              <a:rPr lang="da-DK" dirty="0"/>
              <a:t>2019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9" y="72189"/>
            <a:ext cx="8951495" cy="6713622"/>
          </a:xfrm>
          <a:prstGeom prst="rect">
            <a:avLst/>
          </a:prstGeom>
        </p:spPr>
      </p:pic>
      <p:pic>
        <p:nvPicPr>
          <p:cNvPr id="5" name="image33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992" y="3402623"/>
            <a:ext cx="2825262" cy="2877477"/>
          </a:xfrm>
          <a:prstGeom prst="rect">
            <a:avLst/>
          </a:prstGeom>
          <a:ln/>
        </p:spPr>
      </p:pic>
      <p:sp>
        <p:nvSpPr>
          <p:cNvPr id="6" name="Tekstboks 6"/>
          <p:cNvSpPr txBox="1"/>
          <p:nvPr/>
        </p:nvSpPr>
        <p:spPr>
          <a:xfrm>
            <a:off x="1722058" y="64034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Tororo</a:t>
            </a:r>
            <a:endParaRPr lang="da-DK" b="1" dirty="0"/>
          </a:p>
        </p:txBody>
      </p:sp>
      <p:sp>
        <p:nvSpPr>
          <p:cNvPr id="7" name="Tekstfelt 2"/>
          <p:cNvSpPr txBox="1"/>
          <p:nvPr/>
        </p:nvSpPr>
        <p:spPr>
          <a:xfrm>
            <a:off x="2113856" y="4841361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Tororo</a:t>
            </a:r>
            <a:endParaRPr lang="da-DK" b="1" dirty="0"/>
          </a:p>
        </p:txBody>
      </p:sp>
      <p:cxnSp>
        <p:nvCxnSpPr>
          <p:cNvPr id="8" name="Lige pilforbindelse 7"/>
          <p:cNvCxnSpPr/>
          <p:nvPr/>
        </p:nvCxnSpPr>
        <p:spPr>
          <a:xfrm flipV="1">
            <a:off x="2208112" y="5210693"/>
            <a:ext cx="126014" cy="12716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9524155" y="153074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34271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80" y="86896"/>
            <a:ext cx="5013156" cy="668420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5" y="86896"/>
            <a:ext cx="5013156" cy="66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678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Fra Idé til aftale </a:t>
            </a:r>
            <a:r>
              <a:rPr lang="da-DK" dirty="0"/>
              <a:t>-</a:t>
            </a:r>
            <a:r>
              <a:rPr lang="da-DK" dirty="0" smtClean="0"/>
              <a:t> Proces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9521248" y="180459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4143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82385" y="1604356"/>
            <a:ext cx="3670763" cy="4887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Underskrift af aftale for Pilot projekt </a:t>
            </a:r>
          </a:p>
          <a:p>
            <a:r>
              <a:rPr lang="da-DK" dirty="0" smtClean="0"/>
              <a:t>20-10-2021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Styregruppen:</a:t>
            </a:r>
          </a:p>
          <a:p>
            <a:r>
              <a:rPr lang="da-DK" dirty="0" smtClean="0"/>
              <a:t>Claudia, Aabenraa</a:t>
            </a:r>
          </a:p>
          <a:p>
            <a:r>
              <a:rPr lang="da-DK" dirty="0" smtClean="0"/>
              <a:t>Karen, Sønderborg</a:t>
            </a:r>
          </a:p>
          <a:p>
            <a:r>
              <a:rPr lang="da-DK" dirty="0" smtClean="0"/>
              <a:t>Tove, Rødding-Gram-Toftlund</a:t>
            </a:r>
          </a:p>
          <a:p>
            <a:r>
              <a:rPr lang="da-DK" dirty="0" smtClean="0"/>
              <a:t>Anette, Kolding</a:t>
            </a:r>
          </a:p>
          <a:p>
            <a:r>
              <a:rPr lang="da-DK" dirty="0" smtClean="0"/>
              <a:t>Ruth, Tønder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48" y="2019992"/>
            <a:ext cx="7940732" cy="4222866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5368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Uddannelse </a:t>
            </a:r>
            <a:r>
              <a:rPr lang="da-DK" sz="4000" dirty="0" smtClean="0"/>
              <a:t>til </a:t>
            </a:r>
            <a:r>
              <a:rPr lang="da-DK" sz="4000" dirty="0"/>
              <a:t>piger </a:t>
            </a:r>
            <a:r>
              <a:rPr lang="da-DK" sz="4000" dirty="0" smtClean="0"/>
              <a:t>– Uganda – Pilot projekt</a:t>
            </a:r>
            <a:endParaRPr lang="da-DK" sz="4000" dirty="0"/>
          </a:p>
        </p:txBody>
      </p:sp>
      <p:sp>
        <p:nvSpPr>
          <p:cNvPr id="5" name="Rektangel 4"/>
          <p:cNvSpPr/>
          <p:nvPr/>
        </p:nvSpPr>
        <p:spPr>
          <a:xfrm>
            <a:off x="9546186" y="180459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17918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07571" y="1817312"/>
            <a:ext cx="37074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u="sng" dirty="0" smtClean="0"/>
              <a:t>Formål:</a:t>
            </a:r>
          </a:p>
          <a:p>
            <a:pPr marL="0" indent="0">
              <a:buNone/>
            </a:pPr>
            <a:r>
              <a:rPr lang="da-DK" sz="2600" dirty="0" smtClean="0"/>
              <a:t>At uddanne kvinder/piger til syerske/skræddere, så  de med deres nye kompetencer kan blive socialt og økonomisk uafhængige.</a:t>
            </a:r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r>
              <a:rPr lang="da-DK" sz="2600" dirty="0" smtClean="0"/>
              <a:t>De første elever foran undervisningslokalet.</a:t>
            </a:r>
            <a:endParaRPr lang="da-DK" sz="26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4" y="789709"/>
            <a:ext cx="7991301" cy="59934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571" y="365125"/>
            <a:ext cx="11371811" cy="1325563"/>
          </a:xfrm>
        </p:spPr>
        <p:txBody>
          <a:bodyPr>
            <a:normAutofit/>
          </a:bodyPr>
          <a:lstStyle/>
          <a:p>
            <a:r>
              <a:rPr lang="da-DK" sz="4000" dirty="0"/>
              <a:t>Uddannelse </a:t>
            </a:r>
            <a:r>
              <a:rPr lang="da-DK" sz="4000" dirty="0" smtClean="0"/>
              <a:t>til </a:t>
            </a:r>
            <a:r>
              <a:rPr lang="da-DK" sz="4000" dirty="0"/>
              <a:t>piger </a:t>
            </a:r>
            <a:r>
              <a:rPr lang="da-DK" sz="4000" dirty="0" smtClean="0"/>
              <a:t>– Uganda </a:t>
            </a:r>
            <a:endParaRPr lang="da-DK" sz="4000" dirty="0"/>
          </a:p>
        </p:txBody>
      </p:sp>
      <p:sp>
        <p:nvSpPr>
          <p:cNvPr id="5" name="Rektangel 4"/>
          <p:cNvSpPr/>
          <p:nvPr/>
        </p:nvSpPr>
        <p:spPr>
          <a:xfrm>
            <a:off x="9554498" y="53835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3883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15637" y="1513105"/>
            <a:ext cx="6517178" cy="4663858"/>
          </a:xfrm>
        </p:spPr>
        <p:txBody>
          <a:bodyPr>
            <a:normAutofit/>
          </a:bodyPr>
          <a:lstStyle/>
          <a:p>
            <a:r>
              <a:rPr lang="da-DK" sz="2600" dirty="0" smtClean="0"/>
              <a:t>Symaskiner </a:t>
            </a:r>
            <a:r>
              <a:rPr lang="da-DK" sz="2600" dirty="0"/>
              <a:t>indkøbt </a:t>
            </a:r>
            <a:r>
              <a:rPr lang="da-DK" sz="2600" dirty="0" smtClean="0"/>
              <a:t>lokalt – pedaltypen, da strømforsyningen ikke er stabil og symaskiner til strøm, nok er for dyre og skrøbelige i det afrikanske klima</a:t>
            </a:r>
          </a:p>
          <a:p>
            <a:r>
              <a:rPr lang="da-DK" sz="2600" dirty="0" smtClean="0"/>
              <a:t>Leje af undervisningslokaler</a:t>
            </a:r>
            <a:endParaRPr lang="da-DK" sz="2600" strike="sngStrike" dirty="0"/>
          </a:p>
          <a:p>
            <a:r>
              <a:rPr lang="da-DK" sz="2600" dirty="0" smtClean="0"/>
              <a:t>Ansættelse af undervisere</a:t>
            </a:r>
          </a:p>
          <a:p>
            <a:r>
              <a:rPr lang="da-DK" sz="2600" dirty="0" smtClean="0"/>
              <a:t>Oplæring i brug af symaskiner og andet værktøj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06" y="456914"/>
            <a:ext cx="4710142" cy="6280190"/>
          </a:xfr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17114" y="456914"/>
            <a:ext cx="11463251" cy="939973"/>
          </a:xfrm>
        </p:spPr>
        <p:txBody>
          <a:bodyPr>
            <a:normAutofit/>
          </a:bodyPr>
          <a:lstStyle/>
          <a:p>
            <a:r>
              <a:rPr lang="da-DK" sz="4000" dirty="0"/>
              <a:t>Uddannelse </a:t>
            </a:r>
            <a:r>
              <a:rPr lang="da-DK" sz="4000" dirty="0" smtClean="0"/>
              <a:t>til piger - Uganda</a:t>
            </a:r>
            <a:endParaRPr lang="da-DK" sz="4000" dirty="0"/>
          </a:p>
        </p:txBody>
      </p:sp>
      <p:sp>
        <p:nvSpPr>
          <p:cNvPr id="5" name="Rektangel 4"/>
          <p:cNvSpPr/>
          <p:nvPr/>
        </p:nvSpPr>
        <p:spPr>
          <a:xfrm>
            <a:off x="9537873" y="87582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3984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Z:\_2019 - privat\_Anette\Soroptimist\Regionsprojekt\Pilotprojekt - dokumentation\nov 2021\IMG_20211120_151633_5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" y="150351"/>
            <a:ext cx="4295890" cy="649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 descr="Z:\_2019 - privat\_Anette\Soroptimist\Regionsprojekt\Pilotprojekt - dokumentation\nov 2021\IMG_20211120_160650_5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76" y="150351"/>
            <a:ext cx="6976746" cy="5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4954386" y="5669281"/>
            <a:ext cx="527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Der samles syborde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Udpakning af de nye symaskiner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2905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7178" y="1414732"/>
            <a:ext cx="6194367" cy="53138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9600" dirty="0" smtClean="0"/>
              <a:t>Undervisningsforløb</a:t>
            </a:r>
          </a:p>
          <a:p>
            <a:r>
              <a:rPr lang="da-DK" sz="9600" dirty="0" smtClean="0"/>
              <a:t>20 piger/kvinder udvalgt af SI </a:t>
            </a:r>
            <a:r>
              <a:rPr lang="da-DK" sz="9600" dirty="0" err="1" smtClean="0"/>
              <a:t>Tororo</a:t>
            </a:r>
            <a:endParaRPr lang="da-DK" sz="9600" dirty="0" smtClean="0"/>
          </a:p>
          <a:p>
            <a:r>
              <a:rPr lang="da-DK" sz="9600" dirty="0" smtClean="0"/>
              <a:t>6 måneders undervisningsforløb</a:t>
            </a:r>
          </a:p>
          <a:p>
            <a:r>
              <a:rPr lang="da-DK" sz="9600" dirty="0" smtClean="0"/>
              <a:t>Færdigheder i beskæring og </a:t>
            </a:r>
            <a:r>
              <a:rPr lang="da-DK" sz="9600" dirty="0" err="1" smtClean="0"/>
              <a:t>syteknikker</a:t>
            </a:r>
            <a:r>
              <a:rPr lang="da-DK" sz="9600" dirty="0" smtClean="0"/>
              <a:t> </a:t>
            </a:r>
          </a:p>
          <a:p>
            <a:r>
              <a:rPr lang="da-DK" sz="9600" dirty="0" smtClean="0"/>
              <a:t>Forventningen er at pigerne med uddannelsen</a:t>
            </a:r>
            <a:r>
              <a:rPr lang="da-DK" sz="8000" dirty="0" smtClean="0"/>
              <a:t> </a:t>
            </a:r>
          </a:p>
          <a:p>
            <a:pPr lvl="1"/>
            <a:r>
              <a:rPr lang="da-DK" sz="8000" dirty="0" smtClean="0"/>
              <a:t>vil kunne producere og sælge uniformer/dragter mv til skoler/virksomheder i nærområdet.</a:t>
            </a:r>
          </a:p>
          <a:p>
            <a:pPr lvl="1"/>
            <a:r>
              <a:rPr lang="da-DK" sz="8000" dirty="0" smtClean="0"/>
              <a:t>vil kunne søge ansættelse i eksisterende virksomheder</a:t>
            </a:r>
          </a:p>
          <a:p>
            <a:pPr lvl="1"/>
            <a:r>
              <a:rPr lang="da-DK" sz="8000" dirty="0" smtClean="0"/>
              <a:t>kan blive selvforsøgende med egen en-mands skrædder virksomhed</a:t>
            </a:r>
          </a:p>
          <a:p>
            <a:pPr marL="0" indent="0">
              <a:buNone/>
            </a:pPr>
            <a:r>
              <a:rPr lang="da-DK" sz="9600" dirty="0" smtClean="0"/>
              <a:t>Økonomi</a:t>
            </a:r>
          </a:p>
          <a:p>
            <a:r>
              <a:rPr lang="da-DK" sz="9600" dirty="0" smtClean="0"/>
              <a:t>Pilotprojekt 16-18.000 kr. </a:t>
            </a:r>
          </a:p>
          <a:p>
            <a:r>
              <a:rPr lang="da-DK" sz="9600" dirty="0" smtClean="0"/>
              <a:t>( Totalbudget 113.000 kr.)</a:t>
            </a:r>
          </a:p>
          <a:p>
            <a:pPr marL="0" indent="0">
              <a:buNone/>
            </a:pPr>
            <a:r>
              <a:rPr lang="da-DK" sz="9600" b="1" dirty="0" smtClean="0">
                <a:solidFill>
                  <a:schemeClr val="accent2"/>
                </a:solidFill>
              </a:rPr>
              <a:t> </a:t>
            </a:r>
          </a:p>
          <a:p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33242"/>
            <a:ext cx="6399362" cy="1325563"/>
          </a:xfrm>
        </p:spPr>
        <p:txBody>
          <a:bodyPr>
            <a:normAutofit/>
          </a:bodyPr>
          <a:lstStyle/>
          <a:p>
            <a:r>
              <a:rPr lang="da-DK" sz="4000" dirty="0"/>
              <a:t>Uddannelse </a:t>
            </a:r>
            <a:r>
              <a:rPr lang="da-DK" sz="4000" dirty="0" smtClean="0"/>
              <a:t>til </a:t>
            </a:r>
            <a:r>
              <a:rPr lang="da-DK" sz="4000" dirty="0"/>
              <a:t>piger </a:t>
            </a:r>
            <a:r>
              <a:rPr lang="da-DK" sz="4000" dirty="0" smtClean="0"/>
              <a:t>– Uganda</a:t>
            </a:r>
            <a:endParaRPr lang="da-DK" sz="4000" dirty="0"/>
          </a:p>
        </p:txBody>
      </p:sp>
      <p:pic>
        <p:nvPicPr>
          <p:cNvPr id="6" name="Pladsholder til indhold 5" descr="Z:\_2019 - privat\_Anette\Soroptimist\Regionsprojekt\Pilotprojekt - dokumentation\nov 2021\IMG-20211124-WA002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51" y="432262"/>
            <a:ext cx="4247804" cy="61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9546185" y="62930"/>
            <a:ext cx="286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Regional projekt i region 4</a:t>
            </a:r>
          </a:p>
        </p:txBody>
      </p:sp>
    </p:spTree>
    <p:extLst>
      <p:ext uri="{BB962C8B-B14F-4D97-AF65-F5344CB8AC3E}">
        <p14:creationId xmlns:p14="http://schemas.microsoft.com/office/powerpoint/2010/main" val="35590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473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Office-tema</vt:lpstr>
      <vt:lpstr>Regional projekt i region 4 Grindsted-Billund, Haderslev, Kolding, Rødding-Gram-Toftlund, Sønderborg, Tønder, Varde, Vejen, Åbenrå og Tororo, Uganda</vt:lpstr>
      <vt:lpstr>PowerPoint-præsentation</vt:lpstr>
      <vt:lpstr>PowerPoint-præsentation</vt:lpstr>
      <vt:lpstr>Fra Idé til aftale - Proces</vt:lpstr>
      <vt:lpstr>Uddannelse til piger – Uganda – Pilot projekt</vt:lpstr>
      <vt:lpstr>Uddannelse til piger – Uganda </vt:lpstr>
      <vt:lpstr>Uddannelse til piger - Uganda</vt:lpstr>
      <vt:lpstr>PowerPoint-præsentation</vt:lpstr>
      <vt:lpstr>Uddannelse til piger – Uganda</vt:lpstr>
      <vt:lpstr>PowerPoint-præsentation</vt:lpstr>
      <vt:lpstr>Uddannelse til piger – Uganda </vt:lpstr>
      <vt:lpstr>Dokumentationsrapport netop modtaget </vt:lpstr>
      <vt:lpstr>Kommunikation om uddannelsesprojektet i Uganda 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Tove Svendsen</dc:creator>
  <cp:lastModifiedBy>Anette T. Faarbæk</cp:lastModifiedBy>
  <cp:revision>43</cp:revision>
  <cp:lastPrinted>2022-02-18T12:12:43Z</cp:lastPrinted>
  <dcterms:created xsi:type="dcterms:W3CDTF">2022-01-23T18:13:54Z</dcterms:created>
  <dcterms:modified xsi:type="dcterms:W3CDTF">2022-09-03T11:22:57Z</dcterms:modified>
</cp:coreProperties>
</file>